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435" r:id="rId5"/>
    <p:sldId id="258" r:id="rId6"/>
    <p:sldId id="2439" r:id="rId7"/>
    <p:sldId id="259" r:id="rId8"/>
    <p:sldId id="260" r:id="rId9"/>
    <p:sldId id="2432" r:id="rId10"/>
    <p:sldId id="2443" r:id="rId11"/>
    <p:sldId id="2444" r:id="rId12"/>
    <p:sldId id="2445" r:id="rId13"/>
    <p:sldId id="2446" r:id="rId14"/>
    <p:sldId id="262" r:id="rId15"/>
    <p:sldId id="2448" r:id="rId16"/>
    <p:sldId id="2449" r:id="rId17"/>
    <p:sldId id="2450" r:id="rId18"/>
    <p:sldId id="2451" r:id="rId19"/>
    <p:sldId id="2452" r:id="rId20"/>
    <p:sldId id="2453" r:id="rId21"/>
    <p:sldId id="2433" r:id="rId22"/>
    <p:sldId id="2438" r:id="rId23"/>
    <p:sldId id="2436" r:id="rId24"/>
    <p:sldId id="2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35" autoAdjust="0"/>
    <p:restoredTop sz="73469" autoAdjust="0"/>
  </p:normalViewPr>
  <p:slideViewPr>
    <p:cSldViewPr snapToGrid="0">
      <p:cViewPr varScale="1">
        <p:scale>
          <a:sx n="92" d="100"/>
          <a:sy n="92" d="100"/>
        </p:scale>
        <p:origin x="6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pPr>
            <a:r>
              <a:rPr lang="en-US" sz="2800" dirty="0">
                <a:latin typeface="+mj-lt"/>
              </a:rPr>
              <a:t>CHART TITLE GOES HERE</a:t>
            </a:r>
          </a:p>
        </c:rich>
      </c:tx>
      <c:layout>
        <c:manualLayout>
          <c:xMode val="edge"/>
          <c:yMode val="edge"/>
          <c:x val="0.25838583463482434"/>
          <c:y val="5.185185185185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6296630993608"/>
          <c:y val="0.29487474482356374"/>
          <c:w val="0.78510057634217656"/>
          <c:h val="0.41152260134149898"/>
        </c:manualLayout>
      </c:layout>
      <c:barChart>
        <c:barDir val="col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5"/>
    </a:solidFill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pPr>
            <a:r>
              <a:rPr lang="en-US" sz="2800" dirty="0">
                <a:latin typeface="+mj-lt"/>
              </a:rPr>
              <a:t>CHART TITLE GOES HERE</a:t>
            </a:r>
          </a:p>
        </c:rich>
      </c:tx>
      <c:layout>
        <c:manualLayout>
          <c:xMode val="edge"/>
          <c:yMode val="edge"/>
          <c:x val="0.25838583463482434"/>
          <c:y val="5.185185185185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6296630993608"/>
          <c:y val="0.29487474482356374"/>
          <c:w val="0.78510057634217656"/>
          <c:h val="0.41152260134149898"/>
        </c:manualLayout>
      </c:layout>
      <c:barChart>
        <c:barDir val="col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5"/>
    </a:solidFill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pPr>
            <a:r>
              <a:rPr lang="en-US" sz="2800" dirty="0">
                <a:latin typeface="+mj-lt"/>
              </a:rPr>
              <a:t>CHART TITLE GOES HERE</a:t>
            </a:r>
          </a:p>
        </c:rich>
      </c:tx>
      <c:layout>
        <c:manualLayout>
          <c:xMode val="edge"/>
          <c:yMode val="edge"/>
          <c:x val="0.25838583463482434"/>
          <c:y val="5.185185185185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6296630993608"/>
          <c:y val="0.29487474482356374"/>
          <c:w val="0.78510057634217656"/>
          <c:h val="0.41152260134149898"/>
        </c:manualLayout>
      </c:layout>
      <c:barChart>
        <c:barDir val="col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5"/>
    </a:solidFill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pPr>
            <a:r>
              <a:rPr lang="en-US" sz="2800" dirty="0">
                <a:latin typeface="+mj-lt"/>
              </a:rPr>
              <a:t>CHART TITLE GOES HERE</a:t>
            </a:r>
          </a:p>
        </c:rich>
      </c:tx>
      <c:layout>
        <c:manualLayout>
          <c:xMode val="edge"/>
          <c:yMode val="edge"/>
          <c:x val="0.25838583463482434"/>
          <c:y val="5.185185185185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6296630993608"/>
          <c:y val="0.29487474482356374"/>
          <c:w val="0.78510057634217656"/>
          <c:h val="0.41152260134149898"/>
        </c:manualLayout>
      </c:layout>
      <c:barChart>
        <c:barDir val="col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5"/>
    </a:solidFill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pPr>
            <a:r>
              <a:rPr lang="en-US" sz="2800" dirty="0">
                <a:latin typeface="+mj-lt"/>
              </a:rPr>
              <a:t>CHART TITLE GOES HERE</a:t>
            </a:r>
          </a:p>
        </c:rich>
      </c:tx>
      <c:layout>
        <c:manualLayout>
          <c:xMode val="edge"/>
          <c:yMode val="edge"/>
          <c:x val="0.25838583463482434"/>
          <c:y val="5.185185185185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6296630993608"/>
          <c:y val="0.29487474482356374"/>
          <c:w val="0.78510057634217656"/>
          <c:h val="0.41152260134149898"/>
        </c:manualLayout>
      </c:layout>
      <c:barChart>
        <c:barDir val="col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5"/>
    </a:solidFill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16:41:31.6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180 579 24575,'26'-27'0,"24"1"0,32 11 0,-23-2 0,4-2-492,10 7 0,2 0 0,-1-6 0,1-1 0,10 3 0,-2 2 441,-18 3 1,-2 1 50,4-1 0,-3 2 963,17 1-963,-35 4 502,-27 3-502,-93-1 0,-42 1 0,60 1 0,-2 0-328,-29 0 0,-14 0 0,11 0-164,20 0 0,4 0 400,-19 0 1,1 0 162,13 0 0,2 0-71,-6 0 0,5 0 0,-15-5 0,30 1 0,41-5 0,11 1 983,6-4 0,23 7-780,20-2-203,3-2 0,7 0 300,0 3 1,1-1-301,5-6 0,-2-1 0,34 4 0,-49 3 0,-22 7 0,-28 0 0,-20 12 0,-12-3 0,13 8 827,37-9-827,31 3 0,19 0 0,26-8 0,11-1-328,-14 3 0,5 3 0,-1-3 0,-3-3 0,-1-3 0,0 0 0,1 1 0,1 0 0,-4 0 0,-11 0 0,-2 0 0,-3 0-164,24 0 0,-6 0 3,-25 0 0,-6 0 489,9 4 0,-59 4 0,-39 11 983,-4-2-492,-9-9 1,-8 0-1,8 4 1,-5-1-1,-33-1 1,-10 4-177,9 9 0,-4 6 0,3-4-643,19-10 0,4-3 0,-2 2 0,-12 8 0,-1 1 0,10-3 80,-24 5 248,41-11 0,38 1 0,61-11 0,9-4 0,8 0-492,-2 0 0,3 0 331,20 0 1,-1 0 160,-20 0 0,-3 0 282,0 0 0,-3 0-282,24 0 983,-36 0-492,-100 0 1,-32 0-415,27 0 1,-3 0-406,-10 0 0,-7 0 0,8 0 230,7 0 0,11 0 1081,7 0-538,17 3-445,71-2 0,30-1 0,-14 2 0,4 0-328,9-2 0,7 0 0,-2 0-164,25 0 0,-4 0 360,-14 1 0,-3-2-360,0-8 0,-3 1 432,-14 6 1,-4-1 1042,37-20-915,-35 22-68,-21-6 0,-27 7 983,5 0 0,-10 0 0,3 0-39,1 0-944,22 0 0,4 0 0,6 0 0,20 0 0,-16 0 0,19-12 0,-23 0 0,-9-10 0,-16 8 0,-12 2 0,-3 4 0,-4 1 0,0-8 0,0 5 0,-4-5 0,-3 4 0,-47 5 0,-24-26 0,9 23 0,-7 2-492,-4-7 0,-3 0 0,-15 8 0,-2 3 268,5 3 0,1 0 224,-5 0 0,0 0 0,11 0 0,2 0 0,4 1 0,4-2-398,9-3 0,4 0 398,9 4 0,4-2 0,-30-12 0,36 9 0,24-9 0,33 4 983,32-20 0,27 20-812,-18-5 1,4 0-380,3 8 0,4 3 208,9 0 0,1-3 0,-5-5 0,0-1 0,12 7 0,-3-1 0,-19-6 0,-2-1 0,9 4 0,-2 1 0,10-6 0,-23 2 0,-51 6 0,-56 3 0,0 4 0,-6 0-492,-11 0 0,-3 0 176,-6 0 0,3 0 316,16 0 0,6 0 983,-15 4-759,50-7-224,30-3 0,36-7 0,8-20 0,29 13 0,-5-4 253,-19 19 1,4 3-254,-4 2 0,1 0 0,11 0 0,-2 0 0,30 0 0,-29 0 0,-35 0 0,-14 0 0,-1 9 0,3-2 983,22 9-745,25-10-238,6 7 0,-16-12 0,2 0-384,-10 10 0,1 1 384,10-9 0,-1-2 0,26 15 0,-25-16 0,-30 4 0,-22 0 0,-4 7 0,-13 8 0,-12 10 768,4-8-768,-25 27 0,30-30 0,-15 26 0,22-30 0,-6 7 0,9-12 0,-5 2 0,7-3 0,0-1 0,14 1 0,-7-3 0,11-2 0,-10-3 0,3-3 0,1-5 0,-3 2 0,-2-1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8.3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1 277 24575,'44'0'0,"-10"0"0,-1 0 0,-7 0 0,22 0 0,15 0 0,17 0 0,13 0-626,0 0 626,0 0 0,-13 0 0,9 0 0,-9 0 0,13 0 0,0 0 0,-13 0 0,-17 0 0,-2 0 0,-24 0 0,3 0 0,-8 0 0,-12 0 626,12 0-626,-16 0 0,15-5 0,-8-2 0,11 1 0,-7-3 0,-2 8 0,0-3 0,-10 4 0,17-5 0,-21 3 0,9-3 0,0 5 0,-8-4 0,19-7 0,-8 5 0,11-5 0,13 11 0,-9 0 0,22 0 0,3 0 0,4 0 0,-3 0 0,-17 0 0,-13 0 0,0 5 0,0-3 0,-7 7 0,5-8 0,8 3 0,-14-4 0,11 4 0,-23-3 0,4 2 0,-4-3 0,10 0 0,-12 0 0,8 0 0,0 0 0,-9 0 0,9 0 0,-7 0 0,-3 0 0,3 0 0,7 0 0,-4 0 0,16 0 0,-13 8 0,27-6 0,-3 6 0,0-8 0,-9 0 0,-17 0 0,-7 0 0,3 0 0,-4 0 0,4 0 0,8 0 0,19 0 0,23 0 0,17 0 0,-27 0 0,0 0 0,30 0 0,7 0 0,-51 0 0,-6 0 0,-20 0 0,1 0 0,0 0 0,10-5 0,-1-1 0,11 0 0,0-5 0,-8 10 0,0-8 0,-13 4 0,0-4 0,-8 0 0,-5 0 0,-9-4 0,-1 7 0,-3-6 0,-7 11 0,4-7 0,-9 7 0,0-8 0,9 8 0,-4-5 0,7 6 0,3 0 0,-3 0 0,4 0 0,-12 0 0,10 0 0,-10 0 0,1 0 0,8 0 0,-12 0 0,3 0 0,5 0 0,-15 0 0,-5 0 0,5 0 0,-3 0 0,-3 0 0,11 0 0,-22 0 0,1-14 0,10 11 0,-11-11 0,14 14 0,7 0 0,-5 0 0,12 0 0,-13 0 0,18 0 0,-6 0 0,1 0 0,4 0 0,-16 0 0,5 0 0,-20 0 0,9 0 0,-35 0 0,19 0 0,-36 0 0,36 0 0,-32 0 0,45 0 0,-32 0 0,20 0 0,9 0 0,-4 0 0,29 0 0,-27 0 0,3 0 0,-21 0 0,0 0 0,1 0 0,-1 0 0,14 0 0,2 0 0,1 0 0,10 0 0,-4 0 0,9 0 0,12 0 0,-12 0 0,12 0 0,-25 0 0,1-8 0,-33 7 0,18-3 0,-3 1 0,11 3 0,-1 0-427,-16-4 1,1-1 426,13 4 0,2 0 0,-44-7 0,42 8 0,1 0 0,-27-7 0,17 5 0,15-5 0,21 7 0,-5 0 0,16 0 0,-4 0 853,0-5-853,8 0 0,-8-2 0,0 3 0,4 4 0,-9-4 0,7 3 0,4-3 0,1 0 0,8 3 0,1-3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9.5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249 66 24575,'-23'-23'0,"5"9"0,5 6 0,0 8 0,-9-5 0,3 4 0,-7-4 0,8 5 0,-7 0 0,9-4 0,-4 3 0,11-3 0,-4 4 0,7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0.322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78 24575,'35'0'0,"-12"0"0,-3 0 0,-7-4 0,-3-1 0,7 0 0,-8-3 0,29 7 0,-23-7 0,22 7 0,-27-3 0,2 4 0,-3-4 0,11-2 0,-8-4 0,8 4 0,0-3 0,-12 8 0,7-4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1.31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0 0 24575,'60'0'0,"8"7"0,-17 2 0,12 0 0,-12-2 0,-11-7 0,-19 0 0,3 5 0,-8-4 0,29 4 0,-15 0 0,17-3 0,-13 3 0,-11-5 0,1 4 0,-18-3 0,2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1.074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1 1 24575,'45'0'0,"29"8"0,-14-6 0,-10 2 0,5 0-492,6-3 0,1-2 0,1 1 0,0 0 379,-2 4 0,0 0 113,0-3 0,-3 1 327,38 6-327,-3-8 0,-16 0 450,-27 0-450,-3 0 0,1 0 0,-11 0 983,23 0-855,-10 0 178,14 0-306,-14 0 0,11 0 0,-11-7 0,14 5 0,-21-5 0,2 2 0,-25 3 0,5-3 0,-7 1 0,0 3 0,-1-3 0,-3 4 0,3 0 0,4 0 0,19 0 0,-3 0 0,24 0 0,2 0 0,4 0 0,9 0 0,-32 0 0,14 0 0,-35 0 0,22 0 0,-25 0 0,5 0 0,-7 0 0,7 0 0,2 0 0,33 8 0,-6 2 0,22 0 0,1 5 0,3-13 0,0 6 0,-17-8 0,-16 0 0,-20 0 0,-2 0 0,-7 0 0,-4 0 0,23 0 0,-11 0 0,14 0 0,5 0 0,-1 0 0,6 0 0,10 0 0,-22 0 0,2 0 0,-19 0 0,-5 0 0,-6 0 0,7 0 0,-3 0 0,4 0 0,-4 0 0,10 0 0,-17 0 0,9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2.218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28 0 24575,'-15'20'0,"3"-4"0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2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647 69 24575,'9'-9'0,"4"4"0,1 1 0,24 4 0,5 0 0,34 0 0,-11 0 0,-15 0 0,1 0-574,31 0 574,-24 0 0,1 0 0,37 0 0,-44 0 0,-1 0 0,41 0 0,0 0 0,-13 0 0,-3 0 0,-27 0 0,-3 0 0,-24 0 0,8 0 0,-15 0 0,29 0 574,-1 0-574,6 0 0,10 0 0,-9 0 0,12 0 0,-20 0 0,-20-8 0,-59 6 0,-10-6 0,-4 7 0,-3 2-1442,-44-1 1442,19 0 0,-6 0-1328,0 0 0,-4 0 1328,16 0 0,-4 0 0,-1 0-940,-3 0 0,-1 0 0,0 0 940,0 0 0,-1 0 0,0 0 0,1 0 0,-1 0 0,3 0-754,-22 0 0,4 0 754,3 0 0,9 0 786,-15 0-786,13 0 2081,64 0-2081,3 0 3103,0-5-3103,-3-1 2255,-11-1-2255,7-2 201,6 8-201,27-3 0,35 4 0,39 0 0,-22 0 0,6 0-998,11 0 1,2 0 997,7 0 0,1 0 0,5 0 0,2 0-1251,5 0 0,1 0 1251,2 0 0,-1 0 0,-6 0 0,-1 0-717,-1 5 1,-3 0 716,-17-4 0,-4 0-283,-4 4 0,-3 0 283,-5-5 0,-4 0 1509,16 0-1509,6 0 2425,-43 8-2425,8-6 1764,-24 6-1764,-1-4 798,-12-3-798,-13 3 0,-51-4 0,12 0 0,-7 0-1217,-17 0 1,-6 0 1216,13 0 0,-3 0 0,1 0 0,-23 0 0,-2 0-1163,10 0 0,-4 0 0,1 0 1163,9 0 0,2 0 0,-2 0 0,-8 0 0,0 0 0,3 0-639,-19 0 0,7 0 639,9-3 0,25 6 0,51 6 0,38 2 0,45-4 0,18-3-308,-6 1 0,4-1 308,-8-3 0,6-1 0,-1-1-41,2 1 0,0 0 0,1 0 41,8 0 0,1 0 0,-2 0 0,-8-1 0,-1 1 0,-1 1-263,1 5 0,-1 3 0,-4-2 263,16-5 0,-6 1-175,-11 8 0,-7-1 175,9-10 0,-51 0 0,-23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521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0 39 24575,'14'-5'0,"3"1"0,4-1 0,-1-4 0,-3 2 0,-9-1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40.6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866 313 24575,'70'0'0,"18"9"0,-28-3 0,2 0-1140,1 0 1,0-1 1139,4 1 0,2-2-647,5-3 1,0-2 646,-3 1 0,1 0 0,15 0 0,4 0-613,0 0 1,0 0 612,-5 0 0,0 0 0,11 0 0,-2 0 0,-22 0 0,-4 0-251,1 0 1,-4 0 250,27 0 923,-30 0-923,-2 0 1424,-24 0-1424,3 0 2297,-19 0-2297,3 0 654,12-14-654,1 10 0,10-15 0,-13 13 0,-7-1 0,-2-2 0,-30-2 0,-72 4 0,-1 2 0,-13 0-1769,5 1 0,-6 0 0,-5 1 1769,10 1 0,-3 2 0,-2 0 0,0-1-1079,-3-2 0,0 0 0,0 0 0,-1 0 1079,-2 3 0,0 0 0,0 0 0,1 0 0,5 0 0,1 0 0,1 0 0,2 0-503,9 0 1,2 0-1,2 0 1,1 0 502,-15 0 0,2 0 0,8 0 0,2 0 0,11 0 0,-3 0 3094,72 0-3094,58 0 0,18 0 0,-20 0 0,5 0 1397,10 0 0,4 0-1397,18 0 0,3 0 214,-32 0 0,0 0 0,1 0-214,7 0 0,0 0 0,0 0 0,-3 0 0,-1 0 0,-2 0-625,25 0 0,-3 0 625,-11 0 0,-7 0 0,20 0 0,-56 0 0,-105 0 0,17 0 0,-7 0 231,-31 0 0,-4 0-231,14 0 0,2 0 0,-5 0 0,2 0 0,15 0 0,4 0 1283,4 0 1,4 0-1284,-12 0 1518,40-4-1518,102 3 0,-15-15 0,8-4-1105,1 12 1,7 4 0,1-3 1104,6-7 0,1-3 0,2 2 0,2 6 0,1 2 0,-1-2 0,-3-5 0,0-4 0,-3 4 0,-9 7 0,-2 3 0,-6-4 743,10-12 0,-14 3-743,-20 16 0,-143-5 0,12 5 0,-13 2-1157,13 5 1,-5 3 0,-1-1 1156,3-3 0,-1 0 0,0 1 0,2 1 0,0 2 0,2 0-773,6 2 1,2 0 0,0-1 772,-2-4 0,-1-2 0,6 2 925,-8 10 1,8-1-926,10-8 0,15-1 0,31 1 0,60-7 3348,21-17-3348,20 6 3405,-17-17-3405,-3 4 0,4 2 815,-18 6-815,2 7 0,-47 9 0,-28 0 0,-56 10 0,24 1 0,-8 1-1587,-27 0 1,-7 1 1586,26-2 0,-2 1 0,0-1 0,0-3 0,0-1 0,0 2 0,-1 2 0,1 0 0,6 0-132,3 0 1,7-1 131,-32 11 0,72-12 0,20-8 0,66 3 0,28-4-678,-26 1 1,5-2 677,4-8 0,-3-1 0,26 5 719,-9-19 0,-58 22 0,-17-3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8.3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1 277 24575,'44'0'0,"-10"0"0,-1 0 0,-7 0 0,22 0 0,15 0 0,17 0 0,13 0-626,0 0 626,0 0 0,-13 0 0,9 0 0,-9 0 0,13 0 0,0 0 0,-13 0 0,-17 0 0,-2 0 0,-24 0 0,3 0 0,-8 0 0,-12 0 626,12 0-626,-16 0 0,15-5 0,-8-2 0,11 1 0,-7-3 0,-2 8 0,0-3 0,-10 4 0,17-5 0,-21 3 0,9-3 0,0 5 0,-8-4 0,19-7 0,-8 5 0,11-5 0,13 11 0,-9 0 0,22 0 0,3 0 0,4 0 0,-3 0 0,-17 0 0,-13 0 0,0 5 0,0-3 0,-7 7 0,5-8 0,8 3 0,-14-4 0,11 4 0,-23-3 0,4 2 0,-4-3 0,10 0 0,-12 0 0,8 0 0,0 0 0,-9 0 0,9 0 0,-7 0 0,-3 0 0,3 0 0,7 0 0,-4 0 0,16 0 0,-13 8 0,27-6 0,-3 6 0,0-8 0,-9 0 0,-17 0 0,-7 0 0,3 0 0,-4 0 0,4 0 0,8 0 0,19 0 0,23 0 0,17 0 0,-27 0 0,0 0 0,30 0 0,7 0 0,-51 0 0,-6 0 0,-20 0 0,1 0 0,0 0 0,10-5 0,-1-1 0,11 0 0,0-5 0,-8 10 0,0-8 0,-13 4 0,0-4 0,-8 0 0,-5 0 0,-9-4 0,-1 7 0,-3-6 0,-7 11 0,4-7 0,-9 7 0,0-8 0,9 8 0,-4-5 0,7 6 0,3 0 0,-3 0 0,4 0 0,-12 0 0,10 0 0,-10 0 0,1 0 0,8 0 0,-12 0 0,3 0 0,5 0 0,-15 0 0,-5 0 0,5 0 0,-3 0 0,-3 0 0,11 0 0,-22 0 0,1-14 0,10 11 0,-11-11 0,14 14 0,7 0 0,-5 0 0,12 0 0,-13 0 0,18 0 0,-6 0 0,1 0 0,4 0 0,-16 0 0,5 0 0,-20 0 0,9 0 0,-35 0 0,19 0 0,-36 0 0,36 0 0,-32 0 0,45 0 0,-32 0 0,20 0 0,9 0 0,-4 0 0,29 0 0,-27 0 0,3 0 0,-21 0 0,0 0 0,1 0 0,-1 0 0,14 0 0,2 0 0,1 0 0,10 0 0,-4 0 0,9 0 0,12 0 0,-12 0 0,12 0 0,-25 0 0,1-8 0,-33 7 0,18-3 0,-3 1 0,11 3 0,-1 0-427,-16-4 1,1-1 426,13 4 0,2 0 0,-44-7 0,42 8 0,1 0 0,-27-7 0,17 5 0,15-5 0,21 7 0,-5 0 0,16 0 0,-4 0 853,0-5-853,8 0 0,-8-2 0,0 3 0,4 4 0,-9-4 0,7 3 0,4-3 0,1 0 0,8 3 0,1-3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16:41:31.8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48 24575,'13'-26'0,"-3"8"0,-10 14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9.5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249 66 24575,'-23'-23'0,"5"9"0,5 6 0,0 8 0,-9-5 0,3 4 0,-7-4 0,8 5 0,-7 0 0,9-4 0,-4 3 0,11-3 0,-4 4 0,7 0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0.322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78 24575,'35'0'0,"-12"0"0,-3 0 0,-7-4 0,-3-1 0,7 0 0,-8-3 0,29 7 0,-23-7 0,22 7 0,-27-3 0,2 4 0,-3-4 0,11-2 0,-8-4 0,8 4 0,0-3 0,-12 8 0,7-4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1.31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0 0 24575,'60'0'0,"8"7"0,-17 2 0,12 0 0,-12-2 0,-11-7 0,-19 0 0,3 5 0,-8-4 0,29 4 0,-15 0 0,17-3 0,-13 3 0,-11-5 0,1 4 0,-18-3 0,2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1.074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1 1 24575,'45'0'0,"29"8"0,-14-6 0,-10 2 0,5 0-492,6-3 0,1-2 0,1 1 0,0 0 379,-2 4 0,0 0 113,0-3 0,-3 1 327,38 6-327,-3-8 0,-16 0 450,-27 0-450,-3 0 0,1 0 0,-11 0 983,23 0-855,-10 0 178,14 0-306,-14 0 0,11 0 0,-11-7 0,14 5 0,-21-5 0,2 2 0,-25 3 0,5-3 0,-7 1 0,0 3 0,-1-3 0,-3 4 0,3 0 0,4 0 0,19 0 0,-3 0 0,24 0 0,2 0 0,4 0 0,9 0 0,-32 0 0,14 0 0,-35 0 0,22 0 0,-25 0 0,5 0 0,-7 0 0,7 0 0,2 0 0,33 8 0,-6 2 0,22 0 0,1 5 0,3-13 0,0 6 0,-17-8 0,-16 0 0,-20 0 0,-2 0 0,-7 0 0,-4 0 0,23 0 0,-11 0 0,14 0 0,5 0 0,-1 0 0,6 0 0,10 0 0,-22 0 0,2 0 0,-19 0 0,-5 0 0,-6 0 0,7 0 0,-3 0 0,4 0 0,-4 0 0,10 0 0,-17 0 0,9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2.218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28 0 24575,'-15'20'0,"3"-4"0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2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647 69 24575,'9'-9'0,"4"4"0,1 1 0,24 4 0,5 0 0,34 0 0,-11 0 0,-15 0 0,1 0-574,31 0 574,-24 0 0,1 0 0,37 0 0,-44 0 0,-1 0 0,41 0 0,0 0 0,-13 0 0,-3 0 0,-27 0 0,-3 0 0,-24 0 0,8 0 0,-15 0 0,29 0 574,-1 0-574,6 0 0,10 0 0,-9 0 0,12 0 0,-20 0 0,-20-8 0,-59 6 0,-10-6 0,-4 7 0,-3 2-1442,-44-1 1442,19 0 0,-6 0-1328,0 0 0,-4 0 1328,16 0 0,-4 0 0,-1 0-940,-3 0 0,-1 0 0,0 0 940,0 0 0,-1 0 0,0 0 0,1 0 0,-1 0 0,3 0-754,-22 0 0,4 0 754,3 0 0,9 0 786,-15 0-786,13 0 2081,64 0-2081,3 0 3103,0-5-3103,-3-1 2255,-11-1-2255,7-2 201,6 8-201,27-3 0,35 4 0,39 0 0,-22 0 0,6 0-998,11 0 1,2 0 997,7 0 0,1 0 0,5 0 0,2 0-1251,5 0 0,1 0 1251,2 0 0,-1 0 0,-6 0 0,-1 0-717,-1 5 1,-3 0 716,-17-4 0,-4 0-283,-4 4 0,-3 0 283,-5-5 0,-4 0 1509,16 0-1509,6 0 2425,-43 8-2425,8-6 1764,-24 6-1764,-1-4 798,-12-3-798,-13 3 0,-51-4 0,12 0 0,-7 0-1217,-17 0 1,-6 0 1216,13 0 0,-3 0 0,1 0 0,-23 0 0,-2 0-1163,10 0 0,-4 0 0,1 0 1163,9 0 0,2 0 0,-2 0 0,-8 0 0,0 0 0,3 0-639,-19 0 0,7 0 639,9-3 0,25 6 0,51 6 0,38 2 0,45-4 0,18-3-308,-6 1 0,4-1 308,-8-3 0,6-1 0,-1-1-41,2 1 0,0 0 0,1 0 41,8 0 0,1 0 0,-2 0 0,-8-1 0,-1 1 0,-1 1-263,1 5 0,-1 3 0,-4-2 263,16-5 0,-6 1-175,-11 8 0,-7-1 175,9-10 0,-51 0 0,-23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521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0 39 24575,'14'-5'0,"3"1"0,4-1 0,-1-4 0,-3 2 0,-9-1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40.6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866 313 24575,'70'0'0,"18"9"0,-28-3 0,2 0-1140,1 0 1,0-1 1139,4 1 0,2-2-647,5-3 1,0-2 646,-3 1 0,1 0 0,15 0 0,4 0-613,0 0 1,0 0 612,-5 0 0,0 0 0,11 0 0,-2 0 0,-22 0 0,-4 0-251,1 0 1,-4 0 250,27 0 923,-30 0-923,-2 0 1424,-24 0-1424,3 0 2297,-19 0-2297,3 0 654,12-14-654,1 10 0,10-15 0,-13 13 0,-7-1 0,-2-2 0,-30-2 0,-72 4 0,-1 2 0,-13 0-1769,5 1 0,-6 0 0,-5 1 1769,10 1 0,-3 2 0,-2 0 0,0-1-1079,-3-2 0,0 0 0,0 0 0,-1 0 1079,-2 3 0,0 0 0,0 0 0,1 0 0,5 0 0,1 0 0,1 0 0,2 0-503,9 0 1,2 0-1,2 0 1,1 0 502,-15 0 0,2 0 0,8 0 0,2 0 0,11 0 0,-3 0 3094,72 0-3094,58 0 0,18 0 0,-20 0 0,5 0 1397,10 0 0,4 0-1397,18 0 0,3 0 214,-32 0 0,0 0 0,1 0-214,7 0 0,0 0 0,0 0 0,-3 0 0,-1 0 0,-2 0-625,25 0 0,-3 0 625,-11 0 0,-7 0 0,20 0 0,-56 0 0,-105 0 0,17 0 0,-7 0 231,-31 0 0,-4 0-231,14 0 0,2 0 0,-5 0 0,2 0 0,15 0 0,4 0 1283,4 0 1,4 0-1284,-12 0 1518,40-4-1518,102 3 0,-15-15 0,8-4-1105,1 12 1,7 4 0,1-3 1104,6-7 0,1-3 0,2 2 0,2 6 0,1 2 0,-1-2 0,-3-5 0,0-4 0,-3 4 0,-9 7 0,-2 3 0,-6-4 743,10-12 0,-14 3-743,-20 16 0,-143-5 0,12 5 0,-13 2-1157,13 5 1,-5 3 0,-1-1 1156,3-3 0,-1 0 0,0 1 0,2 1 0,0 2 0,2 0-773,6 2 1,2 0 0,0-1 772,-2-4 0,-1-2 0,6 2 925,-8 10 1,8-1-926,10-8 0,15-1 0,31 1 0,60-7 3348,21-17-3348,20 6 3405,-17-17-3405,-3 4 0,4 2 815,-18 6-815,2 7 0,-47 9 0,-28 0 0,-56 10 0,24 1 0,-8 1-1587,-27 0 1,-7 1 1586,26-2 0,-2 1 0,0-1 0,0-3 0,0-1 0,0 2 0,-1 2 0,1 0 0,6 0-132,3 0 1,7-1 131,-32 11 0,72-12 0,20-8 0,66 3 0,28-4-678,-26 1 1,5-2 677,4-8 0,-3-1 0,26 5 719,-9-19 0,-58 22 0,-17-3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8.3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1 277 24575,'44'0'0,"-10"0"0,-1 0 0,-7 0 0,22 0 0,15 0 0,17 0 0,13 0-626,0 0 626,0 0 0,-13 0 0,9 0 0,-9 0 0,13 0 0,0 0 0,-13 0 0,-17 0 0,-2 0 0,-24 0 0,3 0 0,-8 0 0,-12 0 626,12 0-626,-16 0 0,15-5 0,-8-2 0,11 1 0,-7-3 0,-2 8 0,0-3 0,-10 4 0,17-5 0,-21 3 0,9-3 0,0 5 0,-8-4 0,19-7 0,-8 5 0,11-5 0,13 11 0,-9 0 0,22 0 0,3 0 0,4 0 0,-3 0 0,-17 0 0,-13 0 0,0 5 0,0-3 0,-7 7 0,5-8 0,8 3 0,-14-4 0,11 4 0,-23-3 0,4 2 0,-4-3 0,10 0 0,-12 0 0,8 0 0,0 0 0,-9 0 0,9 0 0,-7 0 0,-3 0 0,3 0 0,7 0 0,-4 0 0,16 0 0,-13 8 0,27-6 0,-3 6 0,0-8 0,-9 0 0,-17 0 0,-7 0 0,3 0 0,-4 0 0,4 0 0,8 0 0,19 0 0,23 0 0,17 0 0,-27 0 0,0 0 0,30 0 0,7 0 0,-51 0 0,-6 0 0,-20 0 0,1 0 0,0 0 0,10-5 0,-1-1 0,11 0 0,0-5 0,-8 10 0,0-8 0,-13 4 0,0-4 0,-8 0 0,-5 0 0,-9-4 0,-1 7 0,-3-6 0,-7 11 0,4-7 0,-9 7 0,0-8 0,9 8 0,-4-5 0,7 6 0,3 0 0,-3 0 0,4 0 0,-12 0 0,10 0 0,-10 0 0,1 0 0,8 0 0,-12 0 0,3 0 0,5 0 0,-15 0 0,-5 0 0,5 0 0,-3 0 0,-3 0 0,11 0 0,-22 0 0,1-14 0,10 11 0,-11-11 0,14 14 0,7 0 0,-5 0 0,12 0 0,-13 0 0,18 0 0,-6 0 0,1 0 0,4 0 0,-16 0 0,5 0 0,-20 0 0,9 0 0,-35 0 0,19 0 0,-36 0 0,36 0 0,-32 0 0,45 0 0,-32 0 0,20 0 0,9 0 0,-4 0 0,29 0 0,-27 0 0,3 0 0,-21 0 0,0 0 0,1 0 0,-1 0 0,14 0 0,2 0 0,1 0 0,10 0 0,-4 0 0,9 0 0,12 0 0,-12 0 0,12 0 0,-25 0 0,1-8 0,-33 7 0,18-3 0,-3 1 0,11 3 0,-1 0-427,-16-4 1,1-1 426,13 4 0,2 0 0,-44-7 0,42 8 0,1 0 0,-27-7 0,17 5 0,15-5 0,21 7 0,-5 0 0,16 0 0,-4 0 853,0-5-853,8 0 0,-8-2 0,0 3 0,4 4 0,-9-4 0,7 3 0,4-3 0,1 0 0,8 3 0,1-3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9.5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249 66 24575,'-23'-23'0,"5"9"0,5 6 0,0 8 0,-9-5 0,3 4 0,-7-4 0,8 5 0,-7 0 0,9-4 0,-4 3 0,11-3 0,-4 4 0,7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16:41:33.7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4100 42 24575,'0'58'0,"0"-11"0,-9-6 0,3-11 0,-11-7 0,2 6 0,2-16 0,3 5 0,3-7 0,3-2 0,-1 2 0,-5 1 0,8-4 0,-5 4 0,7-5 0,0 1 0,0 3 0,3-2 0,15-1 0,-4-8 0,12-5 0,-10-3 0,21-18 0,2 11 0,10-13 0,15-1 0,-17 19 0,9-16 0,-21 18 0,-16-2 0,-8-2 0,-7 5 0,7-5 0,-6 3 0,3-2 0,2-18 0,-9 12 0,5-17 0,-6 18 0,4 4 0,-3-3 0,2 6 0,-3-2 0,0 3 0,0-3 0,0 2 0,0-3 0,-3 4 0,2 65 0,-3-9 0,4 4 0,0 3 0,0 26 0,0 1 0,0-1 0,0-10 0,0-25 0,0-14 0,0-23 0,0 2 0,0-3 0,0 3 0,0-2 0,0 2 0,-3-3 0,-5-4 0,-5 0 0,-9-4 0,8 0 0,-13 0 0,13 0 0,-26 0 0,2 0 0,-41 0 0,-6 0-530,-11 0 530,3 0 0,11 0 0,1 0 0,22 0 0,12 0 0,25 0 0,0-5 0,8 1 0,0-5 530,10 1-530,4-4 0,7 0 0,8-1 0,43-19 0,15 13 0,-27 4 0,4-3-415,14-1 0,0 2 415,26 3 0,-31-4 0,-1 2 0,23 14 0,-22-5 0,-16 7 0,-25 3 0,-21 2 0,-32 6 0,-29-6 0,2-1 0,-7 0-395,6-4 1,-2 0 394,-18 0 0,-2 0 0,11 0 0,-1 0-492,-9 0 0,-3 0 0,-6 0 0,0 0 362,-1 0 1,-1 0 129,25 0 0,0 0 0,0 0 0,-25 0 0,1 0 0,6 0 0,2 0 0,0 0 0,3 0-492,14 0 0,1 0 304,-11 0 1,1 0 187,15 0 0,1 0-476,-3 0 0,-1 0 476,0 0 0,1 0 0,9 0 0,-1 0 0,-9 0 0,1 0 983,-31 0-906,14 0-77,15 0 983,29 0 0,-2 0 0,26 0-321,-7 0 321,9 0-703,-22 0-280,-16 0 0,-43 0-492,33 4 0,-2 0 321,-6-2 1,-1-1 170,-10 3 0,1 0 0,15-3 0,1-2 0,-11 1 0,3 0-322,-29 0 322,6 0 0,50 0 0,18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0.322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78 24575,'35'0'0,"-12"0"0,-3 0 0,-7-4 0,-3-1 0,7 0 0,-8-3 0,29 7 0,-23-7 0,22 7 0,-27-3 0,2 4 0,-3-4 0,11-2 0,-8-4 0,8 4 0,0-3 0,-12 8 0,7-4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1.31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0 0 24575,'60'0'0,"8"7"0,-17 2 0,12 0 0,-12-2 0,-11-7 0,-19 0 0,3 5 0,-8-4 0,29 4 0,-15 0 0,17-3 0,-13 3 0,-11-5 0,1 4 0,-18-3 0,2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1.074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1 1 24575,'45'0'0,"29"8"0,-14-6 0,-10 2 0,5 0-492,6-3 0,1-2 0,1 1 0,0 0 379,-2 4 0,0 0 113,0-3 0,-3 1 327,38 6-327,-3-8 0,-16 0 450,-27 0-450,-3 0 0,1 0 0,-11 0 983,23 0-855,-10 0 178,14 0-306,-14 0 0,11 0 0,-11-7 0,14 5 0,-21-5 0,2 2 0,-25 3 0,5-3 0,-7 1 0,0 3 0,-1-3 0,-3 4 0,3 0 0,4 0 0,19 0 0,-3 0 0,24 0 0,2 0 0,4 0 0,9 0 0,-32 0 0,14 0 0,-35 0 0,22 0 0,-25 0 0,5 0 0,-7 0 0,7 0 0,2 0 0,33 8 0,-6 2 0,22 0 0,1 5 0,3-13 0,0 6 0,-17-8 0,-16 0 0,-20 0 0,-2 0 0,-7 0 0,-4 0 0,23 0 0,-11 0 0,14 0 0,5 0 0,-1 0 0,6 0 0,10 0 0,-22 0 0,2 0 0,-19 0 0,-5 0 0,-6 0 0,7 0 0,-3 0 0,4 0 0,-4 0 0,10 0 0,-17 0 0,9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2.218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28 0 24575,'-15'20'0,"3"-4"0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2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647 69 24575,'9'-9'0,"4"4"0,1 1 0,24 4 0,5 0 0,34 0 0,-11 0 0,-15 0 0,1 0-574,31 0 574,-24 0 0,1 0 0,37 0 0,-44 0 0,-1 0 0,41 0 0,0 0 0,-13 0 0,-3 0 0,-27 0 0,-3 0 0,-24 0 0,8 0 0,-15 0 0,29 0 574,-1 0-574,6 0 0,10 0 0,-9 0 0,12 0 0,-20 0 0,-20-8 0,-59 6 0,-10-6 0,-4 7 0,-3 2-1442,-44-1 1442,19 0 0,-6 0-1328,0 0 0,-4 0 1328,16 0 0,-4 0 0,-1 0-940,-3 0 0,-1 0 0,0 0 940,0 0 0,-1 0 0,0 0 0,1 0 0,-1 0 0,3 0-754,-22 0 0,4 0 754,3 0 0,9 0 786,-15 0-786,13 0 2081,64 0-2081,3 0 3103,0-5-3103,-3-1 2255,-11-1-2255,7-2 201,6 8-201,27-3 0,35 4 0,39 0 0,-22 0 0,6 0-998,11 0 1,2 0 997,7 0 0,1 0 0,5 0 0,2 0-1251,5 0 0,1 0 1251,2 0 0,-1 0 0,-6 0 0,-1 0-717,-1 5 1,-3 0 716,-17-4 0,-4 0-283,-4 4 0,-3 0 283,-5-5 0,-4 0 1509,16 0-1509,6 0 2425,-43 8-2425,8-6 1764,-24 6-1764,-1-4 798,-12-3-798,-13 3 0,-51-4 0,12 0 0,-7 0-1217,-17 0 1,-6 0 1216,13 0 0,-3 0 0,1 0 0,-23 0 0,-2 0-1163,10 0 0,-4 0 0,1 0 1163,9 0 0,2 0 0,-2 0 0,-8 0 0,0 0 0,3 0-639,-19 0 0,7 0 639,9-3 0,25 6 0,51 6 0,38 2 0,45-4 0,18-3-308,-6 1 0,4-1 308,-8-3 0,6-1 0,-1-1-41,2 1 0,0 0 0,1 0 41,8 0 0,1 0 0,-2 0 0,-8-1 0,-1 1 0,-1 1-263,1 5 0,-1 3 0,-4-2 263,16-5 0,-6 1-175,-11 8 0,-7-1 175,9-10 0,-51 0 0,-23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521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0 39 24575,'14'-5'0,"3"1"0,4-1 0,-1-4 0,-3 2 0,-9-1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40.6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866 313 24575,'70'0'0,"18"9"0,-28-3 0,2 0-1140,1 0 1,0-1 1139,4 1 0,2-2-647,5-3 1,0-2 646,-3 1 0,1 0 0,15 0 0,4 0-613,0 0 1,0 0 612,-5 0 0,0 0 0,11 0 0,-2 0 0,-22 0 0,-4 0-251,1 0 1,-4 0 250,27 0 923,-30 0-923,-2 0 1424,-24 0-1424,3 0 2297,-19 0-2297,3 0 654,12-14-654,1 10 0,10-15 0,-13 13 0,-7-1 0,-2-2 0,-30-2 0,-72 4 0,-1 2 0,-13 0-1769,5 1 0,-6 0 0,-5 1 1769,10 1 0,-3 2 0,-2 0 0,0-1-1079,-3-2 0,0 0 0,0 0 0,-1 0 1079,-2 3 0,0 0 0,0 0 0,1 0 0,5 0 0,1 0 0,1 0 0,2 0-503,9 0 1,2 0-1,2 0 1,1 0 502,-15 0 0,2 0 0,8 0 0,2 0 0,11 0 0,-3 0 3094,72 0-3094,58 0 0,18 0 0,-20 0 0,5 0 1397,10 0 0,4 0-1397,18 0 0,3 0 214,-32 0 0,0 0 0,1 0-214,7 0 0,0 0 0,0 0 0,-3 0 0,-1 0 0,-2 0-625,25 0 0,-3 0 625,-11 0 0,-7 0 0,20 0 0,-56 0 0,-105 0 0,17 0 0,-7 0 231,-31 0 0,-4 0-231,14 0 0,2 0 0,-5 0 0,2 0 0,15 0 0,4 0 1283,4 0 1,4 0-1284,-12 0 1518,40-4-1518,102 3 0,-15-15 0,8-4-1105,1 12 1,7 4 0,1-3 1104,6-7 0,1-3 0,2 2 0,2 6 0,1 2 0,-1-2 0,-3-5 0,0-4 0,-3 4 0,-9 7 0,-2 3 0,-6-4 743,10-12 0,-14 3-743,-20 16 0,-143-5 0,12 5 0,-13 2-1157,13 5 1,-5 3 0,-1-1 1156,3-3 0,-1 0 0,0 1 0,2 1 0,0 2 0,2 0-773,6 2 1,2 0 0,0-1 772,-2-4 0,-1-2 0,6 2 925,-8 10 1,8-1-926,10-8 0,15-1 0,31 1 0,60-7 3348,21-17-3348,20 6 3405,-17-17-3405,-3 4 0,4 2 815,-18 6-815,2 7 0,-47 9 0,-28 0 0,-56 10 0,24 1 0,-8 1-1587,-27 0 1,-7 1 1586,26-2 0,-2 1 0,0-1 0,0-3 0,0-1 0,0 2 0,-1 2 0,1 0 0,6 0-132,3 0 1,7-1 131,-32 11 0,72-12 0,20-8 0,66 3 0,28-4-678,-26 1 1,5-2 677,4-8 0,-3-1 0,26 5 719,-9-19 0,-58 22 0,-17-3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8.3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1 277 24575,'44'0'0,"-10"0"0,-1 0 0,-7 0 0,22 0 0,15 0 0,17 0 0,13 0-626,0 0 626,0 0 0,-13 0 0,9 0 0,-9 0 0,13 0 0,0 0 0,-13 0 0,-17 0 0,-2 0 0,-24 0 0,3 0 0,-8 0 0,-12 0 626,12 0-626,-16 0 0,15-5 0,-8-2 0,11 1 0,-7-3 0,-2 8 0,0-3 0,-10 4 0,17-5 0,-21 3 0,9-3 0,0 5 0,-8-4 0,19-7 0,-8 5 0,11-5 0,13 11 0,-9 0 0,22 0 0,3 0 0,4 0 0,-3 0 0,-17 0 0,-13 0 0,0 5 0,0-3 0,-7 7 0,5-8 0,8 3 0,-14-4 0,11 4 0,-23-3 0,4 2 0,-4-3 0,10 0 0,-12 0 0,8 0 0,0 0 0,-9 0 0,9 0 0,-7 0 0,-3 0 0,3 0 0,7 0 0,-4 0 0,16 0 0,-13 8 0,27-6 0,-3 6 0,0-8 0,-9 0 0,-17 0 0,-7 0 0,3 0 0,-4 0 0,4 0 0,8 0 0,19 0 0,23 0 0,17 0 0,-27 0 0,0 0 0,30 0 0,7 0 0,-51 0 0,-6 0 0,-20 0 0,1 0 0,0 0 0,10-5 0,-1-1 0,11 0 0,0-5 0,-8 10 0,0-8 0,-13 4 0,0-4 0,-8 0 0,-5 0 0,-9-4 0,-1 7 0,-3-6 0,-7 11 0,4-7 0,-9 7 0,0-8 0,9 8 0,-4-5 0,7 6 0,3 0 0,-3 0 0,4 0 0,-12 0 0,10 0 0,-10 0 0,1 0 0,8 0 0,-12 0 0,3 0 0,5 0 0,-15 0 0,-5 0 0,5 0 0,-3 0 0,-3 0 0,11 0 0,-22 0 0,1-14 0,10 11 0,-11-11 0,14 14 0,7 0 0,-5 0 0,12 0 0,-13 0 0,18 0 0,-6 0 0,1 0 0,4 0 0,-16 0 0,5 0 0,-20 0 0,9 0 0,-35 0 0,19 0 0,-36 0 0,36 0 0,-32 0 0,45 0 0,-32 0 0,20 0 0,9 0 0,-4 0 0,29 0 0,-27 0 0,3 0 0,-21 0 0,0 0 0,1 0 0,-1 0 0,14 0 0,2 0 0,1 0 0,10 0 0,-4 0 0,9 0 0,12 0 0,-12 0 0,12 0 0,-25 0 0,1-8 0,-33 7 0,18-3 0,-3 1 0,11 3 0,-1 0-427,-16-4 1,1-1 426,13 4 0,2 0 0,-44-7 0,42 8 0,1 0 0,-27-7 0,17 5 0,15-5 0,21 7 0,-5 0 0,16 0 0,-4 0 853,0-5-853,8 0 0,-8-2 0,0 3 0,4 4 0,-9-4 0,7 3 0,4-3 0,1 0 0,8 3 0,1-3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9.5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249 66 24575,'-23'-23'0,"5"9"0,5 6 0,0 8 0,-9-5 0,3 4 0,-7-4 0,8 5 0,-7 0 0,9-4 0,-4 3 0,11-3 0,-4 4 0,7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0.322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78 24575,'35'0'0,"-12"0"0,-3 0 0,-7-4 0,-3-1 0,7 0 0,-8-3 0,29 7 0,-23-7 0,22 7 0,-27-3 0,2 4 0,-3-4 0,11-2 0,-8-4 0,8 4 0,0-3 0,-12 8 0,7-4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16:41:45.2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1354 1 24575,'-70'0'0,"-2"0"0,21 2 0,-3 4-492,-12 7 0,-2 4 0,-6-2 0,-3 3 0,-15 11 0,1 1 0,14-10 0,2 2 124,-6 12 0,3-1 639,20-17 0,4 1-271,7 13 0,4-4 0,-5-14 0,24 10 983,23-21-520,38 2-463,15-17 0,-1 12 0,5 0 73,9-10 0,4 0-73,15 10 0,6 2-328,-21-3 0,2-1 0,1 2 0,3 1 0,1 1 0,0 1 194,0-1 0,0 0 1,-1 0-195,-5 0 0,-2 0 0,-6 0 305,1 0 0,-6 0 23,22 0 0,-83 0 0,-89 8 0,42-3 0,-6 1-67,-33 4 0,-5 0 67,9-1 0,1 2 0,-3 4 0,1 0 0,5-4 0,1 0 491,6 4 1,5-2 491,-15-2 0,31 0-629,58-29-354,1 14 0,50-16 983,-17 10 0,29 9-181,-43-2-802,-20 22 0,-19-7 0,-34 36 0,35-30 0,-20 26 0,29-27 0,1 2 0,4-8 0,0 7 0,13-3 0,73 1 0,-25-10 0,6-3-328,-4-2 0,5-2 0,2 1 0,4 0 0,2 0 0,-2 0-146,23 0 1,-3 0-19,1-4 0,-6-1 367,-31 2 0,-6-2 125,17-5 0,-47 4 0,-78 6 0,-34 0 0,7 8 0,-6 2 393,19-5 1,-2 3-394,-22 15 0,-1 2-492,14-7 0,-1-2 439,17-2 0,-2 0 0,-2 0 53,-2 0 0,0 0 0,1-2 0,-21-1 0,5 0-386,10 4 1,6-2 385,14-7 0,7-1 0,0 5 0,8-9 983,50 3-258,23-4 258,14-7 0,39-10-370,-11-1-613,19-7 0,-12 16 0,1 2 0,0 7 293,11 0-293,3 0 0,0 0 0,-15 12-31,-14-2 31,1 4 0,-10-2 0,-2-10 0,-3 4 0,-20-2 695,31-3-695,6 20 0,26-10-492,-43-2 0,2 0 249,14 1 1,4-3 242,2-5 0,1-1 0,5 4 0,1-1 0,3-4 0,-2 0 0,-19 4 0,-3 0 0,0-3 0,-3 0-238,36 7 238,-13-8 0,-11 0 0,-20 0 0,-10 0 0,-27 0 0,5 0 983,-7 0-484,-2 0-242,2 0-257,-3 0 0,3 0 0,-2 0 0,2 0 0,-3 0 0,3 0 0,-2 0 0,12 0 0,-1 0 0,22 0 0,2 0 0,23 0 0,-20 0 0,52 0 0,-57 0 0,45 0 0,-31 0 0,-9 0 0,0 0 0,-19 0 0,-14-4 0,3 3 0,-9-6 0,0 3 0,3-4 0,-2 0 0,2-3 0,-3 2 0,3-6 0,1 6 0,1-2 0,1-1 0,-5 7 0,6-5 0,-7 5 0,4 1 0,-1-3 0,-2 2 0,2-3 0,0 0 0,-2 4 0,6 1 0,-3 3 0,21 0 0,-6 0 0,26 0 0,-20 0 0,19 0 0,-25 0 0,13 0 0,-23 0 0,11 0 0,-10 7 0,0-6 0,-3 6 0,-6-7 0,5 0 0,5 0 0,-2 0 0,23 0 0,-14 0 0,16 0 0,-19 0 0,-4-3 0,-8-5 0,-7-1 0,0-2 0,-4-1 0,-5-6 0,4 4 0,-3-14 0,-1 8 0,4-4 0,-7 6 0,7 6 0,-6 4 0,-2-10 0,-1 8 0,-3-8 0,5 7 0,-3 2 0,-2-6 0,1 3 0,1 0 0,-1 0 0,3 4 0,-2 4 0,0 0 0,-2 4 0,-20 0 0,-5 0 0,-1 0 0,-24 15 0,22-5 0,-26 6 0,0-3 0,-4-11 0,-10 5 0,-1-7 0,0 0 0,12 0 0,20 0 0,-1 0 0,30 0 0,-12 0 0,17 0 0,-6 0 0,4 0 0,-22 0 0,2 0 0,-29 0 0,-3 0 0,11 0 0,-6 0 0,21 0 0,6 0 0,-14 0 0,36 0 0,-17 0 0,21 0 0,-1 0 0,-8 0 0,11 0 0,-8 0 0,0 0 0,-14 0 0,6 0 0,-37-14 0,33 10 0,-16-11 0,6 9 0,19 5 0,-19-6 0,27 7 0,-15 0 0,18 0 0,-8 0 0,10 0 0,0-3 0,-3-2 0,-8-3 0,2-1 0,-5 1 0,-1 3 0,6 2 0,-11-2 0,14 4 0,-8-7 0,14 7 0,-4-2 0,4-1 0,0-4 0,0-1 0,-3 2 0,-1 3 0,-22 4 0,-4 0 0,-18 0 0,18 0 0,-2 0 0,16 9 0,1-7 0,4 7 0,8-9 0,3 0 0,0 3 0,3 9 0,2-3 0,3 6 0,0 3 0,0-8 0,9 17 0,41 4 0,7 3 0,-6-8 0,2-1-580,32 10 580,-33-12 0,0-3 0,21-1 0,-5-3 0,-33-16 0,-17-4 0,-10 0 0,-5-8 0,-3 3 580,0-2-580,0 3 0,0-3 0,0-2 0,-9-9 0,3-1 0,-9-8 0,6 8 0,4 1 0,1 9 0,4 2 0,-7-1 0,5 0 0,-5 0 0,7 0 0,0 1 0,0 2 0,0-2 0,4-1 0,22 7 0,8-2 0,45 7 0,-6 0 0,-21 0 0,0 0 0,33 0 0,8 0 0,-23 0 0,-3 0 0,-22 0 0,-10 0 0,-17 0 0,-7 0 0,-3 0 0,4-7 0,-4 5 0,3-5 0,-3 7 0,10 0 0,-4 0 0,14 0 0,7 0 0,-2 0 0,20 0 0,2 0 0,16 0 0,10 0 0,1 0 0,-23 0 0,-13 0 0,-27 0 0,2 0 0,-11 0 0,17 0 0,5 0 0,35 8 0,18 2-451,-32-5 0,1 0 451,0 0 0,-1-2 0,43-3 0,-14 0 0,-36 0 0,-13 0 0,-25 7 0,0 2 0,-11 24 902,2-13-902,-10 20 0,10-26 0,-8 13 0,8-17 0,-4 8 0,5-10 0,-7 3 0,6-2 0,-6 2 0,3-3 0,0-4 0,-14 0 0,8-4 0,-8 0 0,10-4 0,3-4 0,2-10 0,3 0 0,0 0 0,0-15 0,0 20 0,4-26 0,4 25 0,2-5 0,1 8 0,12-12 0,-11 7 0,7-8 0,-15 13 0,-4 3 0,3 0 0,-2-3 0,3 2 0,-4-2 0,0-1 0,0 3 0,0-2 0,0 3 0,0-3 0,0 2 0,0-3 0,3 1 0,5 2 0,4-6 0,10 5 0,-5 9 0,-2 5 0,-8 18 0,-7-8 0,0 14 0,-7-15 0,5 9 0,-8-6 0,3 18 0,-3-8 0,-2 15 0,0-17 0,6-2 0,-1-10 0,3 0 0,3-5 0,-2 5 0,3-4 0,0 4 0,-4-5 0,3 5 0,-2-4 0,3 4 0,0-5 0,0 5 0,0-4 0,3 4 0,1-5 0,14 2 0,2-4 0,10 8 0,-10-11 0,1 7 0,-2-9 0,-6 0 0,5 0 0,-10-3 0,-4-2 0,0-6 0,-4 2 0,-9-12 0,3 10 0,-7-6 0,5 9 0,-4-4 0,0 0 0,0 0 0,-3 0 0,6 8 0,-6-3 0,6 6 0,-6 1 0,-9 19 0,9-7 0,-8 11 0,12-12 0,2-2 0,-6 5 0,3-5 0,-4 6 0,-6-1 0,4-1 0,0 0 0,6-5 0,4-1 0,4 5 0,-3-4 0,2 4 0,32-8 0,-10-1 0,42-3 0,-15 0 0,-6 0 0,-8 0 0,-15 0 0,-3 0 0,0 0 0,9 0 0,-10 0 0,16-4 0,-17 3 0,8-4 0,-10 2 0,-4 2 0,-1-3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1.31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0 0 24575,'60'0'0,"8"7"0,-17 2 0,12 0 0,-12-2 0,-11-7 0,-19 0 0,3 5 0,-8-4 0,29 4 0,-15 0 0,17-3 0,-13 3 0,-11-5 0,1 4 0,-18-3 0,2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1.074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1 1 24575,'45'0'0,"29"8"0,-14-6 0,-10 2 0,5 0-492,6-3 0,1-2 0,1 1 0,0 0 379,-2 4 0,0 0 113,0-3 0,-3 1 327,38 6-327,-3-8 0,-16 0 450,-27 0-450,-3 0 0,1 0 0,-11 0 983,23 0-855,-10 0 178,14 0-306,-14 0 0,11 0 0,-11-7 0,14 5 0,-21-5 0,2 2 0,-25 3 0,5-3 0,-7 1 0,0 3 0,-1-3 0,-3 4 0,3 0 0,4 0 0,19 0 0,-3 0 0,24 0 0,2 0 0,4 0 0,9 0 0,-32 0 0,14 0 0,-35 0 0,22 0 0,-25 0 0,5 0 0,-7 0 0,7 0 0,2 0 0,33 8 0,-6 2 0,22 0 0,1 5 0,3-13 0,0 6 0,-17-8 0,-16 0 0,-20 0 0,-2 0 0,-7 0 0,-4 0 0,23 0 0,-11 0 0,14 0 0,5 0 0,-1 0 0,6 0 0,10 0 0,-22 0 0,2 0 0,-19 0 0,-5 0 0,-6 0 0,7 0 0,-3 0 0,4 0 0,-4 0 0,10 0 0,-17 0 0,9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2.218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28 0 24575,'-15'20'0,"3"-4"0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2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647 69 24575,'9'-9'0,"4"4"0,1 1 0,24 4 0,5 0 0,34 0 0,-11 0 0,-15 0 0,1 0-574,31 0 574,-24 0 0,1 0 0,37 0 0,-44 0 0,-1 0 0,41 0 0,0 0 0,-13 0 0,-3 0 0,-27 0 0,-3 0 0,-24 0 0,8 0 0,-15 0 0,29 0 574,-1 0-574,6 0 0,10 0 0,-9 0 0,12 0 0,-20 0 0,-20-8 0,-59 6 0,-10-6 0,-4 7 0,-3 2-1442,-44-1 1442,19 0 0,-6 0-1328,0 0 0,-4 0 1328,16 0 0,-4 0 0,-1 0-940,-3 0 0,-1 0 0,0 0 940,0 0 0,-1 0 0,0 0 0,1 0 0,-1 0 0,3 0-754,-22 0 0,4 0 754,3 0 0,9 0 786,-15 0-786,13 0 2081,64 0-2081,3 0 3103,0-5-3103,-3-1 2255,-11-1-2255,7-2 201,6 8-201,27-3 0,35 4 0,39 0 0,-22 0 0,6 0-998,11 0 1,2 0 997,7 0 0,1 0 0,5 0 0,2 0-1251,5 0 0,1 0 1251,2 0 0,-1 0 0,-6 0 0,-1 0-717,-1 5 1,-3 0 716,-17-4 0,-4 0-283,-4 4 0,-3 0 283,-5-5 0,-4 0 1509,16 0-1509,6 0 2425,-43 8-2425,8-6 1764,-24 6-1764,-1-4 798,-12-3-798,-13 3 0,-51-4 0,12 0 0,-7 0-1217,-17 0 1,-6 0 1216,13 0 0,-3 0 0,1 0 0,-23 0 0,-2 0-1163,10 0 0,-4 0 0,1 0 1163,9 0 0,2 0 0,-2 0 0,-8 0 0,0 0 0,3 0-639,-19 0 0,7 0 639,9-3 0,25 6 0,51 6 0,38 2 0,45-4 0,18-3-308,-6 1 0,4-1 308,-8-3 0,6-1 0,-1-1-41,2 1 0,0 0 0,1 0 41,8 0 0,1 0 0,-2 0 0,-8-1 0,-1 1 0,-1 1-263,1 5 0,-1 3 0,-4-2 263,16-5 0,-6 1-175,-11 8 0,-7-1 175,9-10 0,-51 0 0,-23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521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0 39 24575,'14'-5'0,"3"1"0,4-1 0,-1-4 0,-3 2 0,-9-1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40.6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866 313 24575,'70'0'0,"18"9"0,-28-3 0,2 0-1140,1 0 1,0-1 1139,4 1 0,2-2-647,5-3 1,0-2 646,-3 1 0,1 0 0,15 0 0,4 0-613,0 0 1,0 0 612,-5 0 0,0 0 0,11 0 0,-2 0 0,-22 0 0,-4 0-251,1 0 1,-4 0 250,27 0 923,-30 0-923,-2 0 1424,-24 0-1424,3 0 2297,-19 0-2297,3 0 654,12-14-654,1 10 0,10-15 0,-13 13 0,-7-1 0,-2-2 0,-30-2 0,-72 4 0,-1 2 0,-13 0-1769,5 1 0,-6 0 0,-5 1 1769,10 1 0,-3 2 0,-2 0 0,0-1-1079,-3-2 0,0 0 0,0 0 0,-1 0 1079,-2 3 0,0 0 0,0 0 0,1 0 0,5 0 0,1 0 0,1 0 0,2 0-503,9 0 1,2 0-1,2 0 1,1 0 502,-15 0 0,2 0 0,8 0 0,2 0 0,11 0 0,-3 0 3094,72 0-3094,58 0 0,18 0 0,-20 0 0,5 0 1397,10 0 0,4 0-1397,18 0 0,3 0 214,-32 0 0,0 0 0,1 0-214,7 0 0,0 0 0,0 0 0,-3 0 0,-1 0 0,-2 0-625,25 0 0,-3 0 625,-11 0 0,-7 0 0,20 0 0,-56 0 0,-105 0 0,17 0 0,-7 0 231,-31 0 0,-4 0-231,14 0 0,2 0 0,-5 0 0,2 0 0,15 0 0,4 0 1283,4 0 1,4 0-1284,-12 0 1518,40-4-1518,102 3 0,-15-15 0,8-4-1105,1 12 1,7 4 0,1-3 1104,6-7 0,1-3 0,2 2 0,2 6 0,1 2 0,-1-2 0,-3-5 0,0-4 0,-3 4 0,-9 7 0,-2 3 0,-6-4 743,10-12 0,-14 3-743,-20 16 0,-143-5 0,12 5 0,-13 2-1157,13 5 1,-5 3 0,-1-1 1156,3-3 0,-1 0 0,0 1 0,2 1 0,0 2 0,2 0-773,6 2 1,2 0 0,0-1 772,-2-4 0,-1-2 0,6 2 925,-8 10 1,8-1-926,10-8 0,15-1 0,31 1 0,60-7 3348,21-17-3348,20 6 3405,-17-17-3405,-3 4 0,4 2 815,-18 6-815,2 7 0,-47 9 0,-28 0 0,-56 10 0,24 1 0,-8 1-1587,-27 0 1,-7 1 1586,26-2 0,-2 1 0,0-1 0,0-3 0,0-1 0,0 2 0,-1 2 0,1 0 0,6 0-132,3 0 1,7-1 131,-32 11 0,72-12 0,20-8 0,66 3 0,28-4-678,-26 1 1,5-2 677,4-8 0,-3-1 0,26 5 719,-9-19 0,-58 22 0,-17-3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8.3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1 277 24575,'44'0'0,"-10"0"0,-1 0 0,-7 0 0,22 0 0,15 0 0,17 0 0,13 0-626,0 0 626,0 0 0,-13 0 0,9 0 0,-9 0 0,13 0 0,0 0 0,-13 0 0,-17 0 0,-2 0 0,-24 0 0,3 0 0,-8 0 0,-12 0 626,12 0-626,-16 0 0,15-5 0,-8-2 0,11 1 0,-7-3 0,-2 8 0,0-3 0,-10 4 0,17-5 0,-21 3 0,9-3 0,0 5 0,-8-4 0,19-7 0,-8 5 0,11-5 0,13 11 0,-9 0 0,22 0 0,3 0 0,4 0 0,-3 0 0,-17 0 0,-13 0 0,0 5 0,0-3 0,-7 7 0,5-8 0,8 3 0,-14-4 0,11 4 0,-23-3 0,4 2 0,-4-3 0,10 0 0,-12 0 0,8 0 0,0 0 0,-9 0 0,9 0 0,-7 0 0,-3 0 0,3 0 0,7 0 0,-4 0 0,16 0 0,-13 8 0,27-6 0,-3 6 0,0-8 0,-9 0 0,-17 0 0,-7 0 0,3 0 0,-4 0 0,4 0 0,8 0 0,19 0 0,23 0 0,17 0 0,-27 0 0,0 0 0,30 0 0,7 0 0,-51 0 0,-6 0 0,-20 0 0,1 0 0,0 0 0,10-5 0,-1-1 0,11 0 0,0-5 0,-8 10 0,0-8 0,-13 4 0,0-4 0,-8 0 0,-5 0 0,-9-4 0,-1 7 0,-3-6 0,-7 11 0,4-7 0,-9 7 0,0-8 0,9 8 0,-4-5 0,7 6 0,3 0 0,-3 0 0,4 0 0,-12 0 0,10 0 0,-10 0 0,1 0 0,8 0 0,-12 0 0,3 0 0,5 0 0,-15 0 0,-5 0 0,5 0 0,-3 0 0,-3 0 0,11 0 0,-22 0 0,1-14 0,10 11 0,-11-11 0,14 14 0,7 0 0,-5 0 0,12 0 0,-13 0 0,18 0 0,-6 0 0,1 0 0,4 0 0,-16 0 0,5 0 0,-20 0 0,9 0 0,-35 0 0,19 0 0,-36 0 0,36 0 0,-32 0 0,45 0 0,-32 0 0,20 0 0,9 0 0,-4 0 0,29 0 0,-27 0 0,3 0 0,-21 0 0,0 0 0,1 0 0,-1 0 0,14 0 0,2 0 0,1 0 0,10 0 0,-4 0 0,9 0 0,12 0 0,-12 0 0,12 0 0,-25 0 0,1-8 0,-33 7 0,18-3 0,-3 1 0,11 3 0,-1 0-427,-16-4 1,1-1 426,13 4 0,2 0 0,-44-7 0,42 8 0,1 0 0,-27-7 0,17 5 0,15-5 0,21 7 0,-5 0 0,16 0 0,-4 0 853,0-5-853,8 0 0,-8-2 0,0 3 0,4 4 0,-9-4 0,7 3 0,4-3 0,1 0 0,8 3 0,1-3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9.5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249 66 24575,'-23'-23'0,"5"9"0,5 6 0,0 8 0,-9-5 0,3 4 0,-7-4 0,8 5 0,-7 0 0,9-4 0,-4 3 0,11-3 0,-4 4 0,7 0 0,-2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0.322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78 24575,'35'0'0,"-12"0"0,-3 0 0,-7-4 0,-3-1 0,7 0 0,-8-3 0,29 7 0,-23-7 0,22 7 0,-27-3 0,2 4 0,-3-4 0,11-2 0,-8-4 0,8 4 0,0-3 0,-12 8 0,7-4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1.31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0 0 24575,'60'0'0,"8"7"0,-17 2 0,12 0 0,-12-2 0,-11-7 0,-19 0 0,3 5 0,-8-4 0,29 4 0,-15 0 0,17-3 0,-13 3 0,-11-5 0,1 4 0,-18-3 0,2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16:42:27.2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1 245 24575,'20'-9'0,"2"-1"0,-10 2 0,4-1 0,-4-3 0,9 8 0,-1-4 0,10 7 0,12-4 0,-10-3 0,33 5 0,-7-13 0,13 14 0,-4-5 0,-29 7 0,13 0 0,-24 0 0,8 0 0,-7-4 0,-11 2 0,12-2 0,-12 0 0,23 4 0,9-11 0,10 3 0,20-8 0,2 8-788,15-8 788,-43 11 0,1 0 0,12 0 0,-1 0 0,-9 1 0,1 0 0,15 4 0,-1 0 0,-15 0 0,-2 0 0,7 0 0,-3 0 0,27 0 0,5 0 0,-43 0 0,17 0 0,-19 0 0,-1 0 0,-3 0 788,1-12-788,2 9 0,12-16 0,0 17 0,11-4 0,3 6 0,12 0-243,-30 0 0,0 0 243,24 0 0,-18 0 0,-2 0 0,-6 0 0,26 0 0,-25 0 0,-5 0 0,-4 0 0,-14 0 0,-11 0 486,12 0-486,-12 0 0,11 0 0,7 0 0,21 0 0,-9 0 0,6 0 0,-29 0 0,16 0 0,-14 0 0,6 0 0,-11 0 0,-9 0 0,0 0 0,3 0 0,-6 4 0,-1 0 0,-5 17 0,-3-10 0,-5 20 0,4-21 0,-7 8 0,4-10 0,-4-1 0,0 1 0,0 4 0,-3-4 0,-31 14 0,19-7 0,-28 5 0,0 20 0,21-28 0,-48 35 0,55-44 0,-29 12 0,29-15 0,-19 0 0,-14 0 0,-14 0 0,-23 0-854,-3 0 854,42 0 0,0 0 0,-42 0 0,38 0 0,0 0 0,-30 0 0,6 0 0,6 0 0,29 0 0,-32 0 0,20 0 0,10 0 0,9 0 854,26 0-854,-14 0 0,-5 0 0,-24 0 0,-26 0 0,-2 0-436,-8 0 436,11 14 0,12-10 0,2 17 0,24-20 0,2 5 0,1-6 0,-15 0 0,-26 0 0,-2 0 7,-10 0-7,13 8 0,-1-7 0,0 14 0,12-13 0,14 14 0,14-14 0,19 10 0,-6-11 0,15 3 0,-4-4 429,7 0-429,-1 3 0,-10 2 0,8 0 0,-14-1 0,8 5 0,-4 0 0,6 5 0,6-2 0,4-5 0,0 1 0,0 0 0,0 0 0,-3 3 0,13-6 0,13 2 0,22-7 0,14-6 0,16 4 0,15-4-793,14 6 793,-44 0 0,3 0 0,11 0 0,-1 0 0,-15 1 0,2-2 0,17-3 0,1 0 0,29 2 0,-34-3 0,1 1 0,-11 4 0,0 0 0,4 0 0,1 0 0,6 0 0,-1 0 0,-9 0 0,1 0 0,14 0 0,0 0-492,-9 0 0,-2 0 390,6 0 1,2 0 101,5 0 0,-1 0 0,-4 0 0,1 0 0,10 0 0,-1 0 0,-15 0 0,-1 0 0,-2 0 0,-1 0-374,-6 0 1,-1 0 373,2 0 0,-1 0 0,46 0 0,-41 0 0,0 0 0,38 0 0,0 0 0,-3 0-45,-23 0 45,-2 0 713,-30 0-713,-8 0 983,-16 0-784,-5 0 626,2-3-825,-3 2 52,3-3-52,-2 4 0,2 0 0,1-7 0,-4 5 0,4-8 0,-5 5 0,1 1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1.074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1 1 24575,'45'0'0,"29"8"0,-14-6 0,-10 2 0,5 0-492,6-3 0,1-2 0,1 1 0,0 0 379,-2 4 0,0 0 113,0-3 0,-3 1 327,38 6-327,-3-8 0,-16 0 450,-27 0-450,-3 0 0,1 0 0,-11 0 983,23 0-855,-10 0 178,14 0-306,-14 0 0,11 0 0,-11-7 0,14 5 0,-21-5 0,2 2 0,-25 3 0,5-3 0,-7 1 0,0 3 0,-1-3 0,-3 4 0,3 0 0,4 0 0,19 0 0,-3 0 0,24 0 0,2 0 0,4 0 0,9 0 0,-32 0 0,14 0 0,-35 0 0,22 0 0,-25 0 0,5 0 0,-7 0 0,7 0 0,2 0 0,33 8 0,-6 2 0,22 0 0,1 5 0,3-13 0,0 6 0,-17-8 0,-16 0 0,-20 0 0,-2 0 0,-7 0 0,-4 0 0,23 0 0,-11 0 0,14 0 0,5 0 0,-1 0 0,6 0 0,10 0 0,-22 0 0,2 0 0,-19 0 0,-5 0 0,-6 0 0,7 0 0,-3 0 0,4 0 0,-4 0 0,10 0 0,-17 0 0,9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2.218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28 0 24575,'-15'20'0,"3"-4"0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2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647 69 24575,'9'-9'0,"4"4"0,1 1 0,24 4 0,5 0 0,34 0 0,-11 0 0,-15 0 0,1 0-574,31 0 574,-24 0 0,1 0 0,37 0 0,-44 0 0,-1 0 0,41 0 0,0 0 0,-13 0 0,-3 0 0,-27 0 0,-3 0 0,-24 0 0,8 0 0,-15 0 0,29 0 574,-1 0-574,6 0 0,10 0 0,-9 0 0,12 0 0,-20 0 0,-20-8 0,-59 6 0,-10-6 0,-4 7 0,-3 2-1442,-44-1 1442,19 0 0,-6 0-1328,0 0 0,-4 0 1328,16 0 0,-4 0 0,-1 0-940,-3 0 0,-1 0 0,0 0 940,0 0 0,-1 0 0,0 0 0,1 0 0,-1 0 0,3 0-754,-22 0 0,4 0 754,3 0 0,9 0 786,-15 0-786,13 0 2081,64 0-2081,3 0 3103,0-5-3103,-3-1 2255,-11-1-2255,7-2 201,6 8-201,27-3 0,35 4 0,39 0 0,-22 0 0,6 0-998,11 0 1,2 0 997,7 0 0,1 0 0,5 0 0,2 0-1251,5 0 0,1 0 1251,2 0 0,-1 0 0,-6 0 0,-1 0-717,-1 5 1,-3 0 716,-17-4 0,-4 0-283,-4 4 0,-3 0 283,-5-5 0,-4 0 1509,16 0-1509,6 0 2425,-43 8-2425,8-6 1764,-24 6-1764,-1-4 798,-12-3-798,-13 3 0,-51-4 0,12 0 0,-7 0-1217,-17 0 1,-6 0 1216,13 0 0,-3 0 0,1 0 0,-23 0 0,-2 0-1163,10 0 0,-4 0 0,1 0 1163,9 0 0,2 0 0,-2 0 0,-8 0 0,0 0 0,3 0-639,-19 0 0,7 0 639,9-3 0,25 6 0,51 6 0,38 2 0,45-4 0,18-3-308,-6 1 0,4-1 308,-8-3 0,6-1 0,-1-1-41,2 1 0,0 0 0,1 0 41,8 0 0,1 0 0,-2 0 0,-8-1 0,-1 1 0,-1 1-263,1 5 0,-1 3 0,-4-2 263,16-5 0,-6 1-175,-11 8 0,-7-1 175,9-10 0,-51 0 0,-23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521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0 39 24575,'14'-5'0,"3"1"0,4-1 0,-1-4 0,-3 2 0,-9-1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40.6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866 313 24575,'70'0'0,"18"9"0,-28-3 0,2 0-1140,1 0 1,0-1 1139,4 1 0,2-2-647,5-3 1,0-2 646,-3 1 0,1 0 0,15 0 0,4 0-613,0 0 1,0 0 612,-5 0 0,0 0 0,11 0 0,-2 0 0,-22 0 0,-4 0-251,1 0 1,-4 0 250,27 0 923,-30 0-923,-2 0 1424,-24 0-1424,3 0 2297,-19 0-2297,3 0 654,12-14-654,1 10 0,10-15 0,-13 13 0,-7-1 0,-2-2 0,-30-2 0,-72 4 0,-1 2 0,-13 0-1769,5 1 0,-6 0 0,-5 1 1769,10 1 0,-3 2 0,-2 0 0,0-1-1079,-3-2 0,0 0 0,0 0 0,-1 0 1079,-2 3 0,0 0 0,0 0 0,1 0 0,5 0 0,1 0 0,1 0 0,2 0-503,9 0 1,2 0-1,2 0 1,1 0 502,-15 0 0,2 0 0,8 0 0,2 0 0,11 0 0,-3 0 3094,72 0-3094,58 0 0,18 0 0,-20 0 0,5 0 1397,10 0 0,4 0-1397,18 0 0,3 0 214,-32 0 0,0 0 0,1 0-214,7 0 0,0 0 0,0 0 0,-3 0 0,-1 0 0,-2 0-625,25 0 0,-3 0 625,-11 0 0,-7 0 0,20 0 0,-56 0 0,-105 0 0,17 0 0,-7 0 231,-31 0 0,-4 0-231,14 0 0,2 0 0,-5 0 0,2 0 0,15 0 0,4 0 1283,4 0 1,4 0-1284,-12 0 1518,40-4-1518,102 3 0,-15-15 0,8-4-1105,1 12 1,7 4 0,1-3 1104,6-7 0,1-3 0,2 2 0,2 6 0,1 2 0,-1-2 0,-3-5 0,0-4 0,-3 4 0,-9 7 0,-2 3 0,-6-4 743,10-12 0,-14 3-743,-20 16 0,-143-5 0,12 5 0,-13 2-1157,13 5 1,-5 3 0,-1-1 1156,3-3 0,-1 0 0,0 1 0,2 1 0,0 2 0,2 0-773,6 2 1,2 0 0,0-1 772,-2-4 0,-1-2 0,6 2 925,-8 10 1,8-1-926,10-8 0,15-1 0,31 1 0,60-7 3348,21-17-3348,20 6 3405,-17-17-3405,-3 4 0,4 2 815,-18 6-815,2 7 0,-47 9 0,-28 0 0,-56 10 0,24 1 0,-8 1-1587,-27 0 1,-7 1 1586,26-2 0,-2 1 0,0-1 0,0-3 0,0-1 0,0 2 0,-1 2 0,1 0 0,6 0-132,3 0 1,7-1 131,-32 11 0,72-12 0,20-8 0,66 3 0,28-4-678,-26 1 1,5-2 677,4-8 0,-3-1 0,26 5 719,-9-19 0,-58 22 0,-17-3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8.3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1 277 24575,'44'0'0,"-10"0"0,-1 0 0,-7 0 0,22 0 0,15 0 0,17 0 0,13 0-626,0 0 626,0 0 0,-13 0 0,9 0 0,-9 0 0,13 0 0,0 0 0,-13 0 0,-17 0 0,-2 0 0,-24 0 0,3 0 0,-8 0 0,-12 0 626,12 0-626,-16 0 0,15-5 0,-8-2 0,11 1 0,-7-3 0,-2 8 0,0-3 0,-10 4 0,17-5 0,-21 3 0,9-3 0,0 5 0,-8-4 0,19-7 0,-8 5 0,11-5 0,13 11 0,-9 0 0,22 0 0,3 0 0,4 0 0,-3 0 0,-17 0 0,-13 0 0,0 5 0,0-3 0,-7 7 0,5-8 0,8 3 0,-14-4 0,11 4 0,-23-3 0,4 2 0,-4-3 0,10 0 0,-12 0 0,8 0 0,0 0 0,-9 0 0,9 0 0,-7 0 0,-3 0 0,3 0 0,7 0 0,-4 0 0,16 0 0,-13 8 0,27-6 0,-3 6 0,0-8 0,-9 0 0,-17 0 0,-7 0 0,3 0 0,-4 0 0,4 0 0,8 0 0,19 0 0,23 0 0,17 0 0,-27 0 0,0 0 0,30 0 0,7 0 0,-51 0 0,-6 0 0,-20 0 0,1 0 0,0 0 0,10-5 0,-1-1 0,11 0 0,0-5 0,-8 10 0,0-8 0,-13 4 0,0-4 0,-8 0 0,-5 0 0,-9-4 0,-1 7 0,-3-6 0,-7 11 0,4-7 0,-9 7 0,0-8 0,9 8 0,-4-5 0,7 6 0,3 0 0,-3 0 0,4 0 0,-12 0 0,10 0 0,-10 0 0,1 0 0,8 0 0,-12 0 0,3 0 0,5 0 0,-15 0 0,-5 0 0,5 0 0,-3 0 0,-3 0 0,11 0 0,-22 0 0,1-14 0,10 11 0,-11-11 0,14 14 0,7 0 0,-5 0 0,12 0 0,-13 0 0,18 0 0,-6 0 0,1 0 0,4 0 0,-16 0 0,5 0 0,-20 0 0,9 0 0,-35 0 0,19 0 0,-36 0 0,36 0 0,-32 0 0,45 0 0,-32 0 0,20 0 0,9 0 0,-4 0 0,29 0 0,-27 0 0,3 0 0,-21 0 0,0 0 0,1 0 0,-1 0 0,14 0 0,2 0 0,1 0 0,10 0 0,-4 0 0,9 0 0,12 0 0,-12 0 0,12 0 0,-25 0 0,1-8 0,-33 7 0,18-3 0,-3 1 0,11 3 0,-1 0-427,-16-4 1,1-1 426,13 4 0,2 0 0,-44-7 0,42 8 0,1 0 0,-27-7 0,17 5 0,15-5 0,21 7 0,-5 0 0,16 0 0,-4 0 853,0-5-853,8 0 0,-8-2 0,0 3 0,4 4 0,-9-4 0,7 3 0,4-3 0,1 0 0,8 3 0,1-3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9.5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249 66 24575,'-23'-23'0,"5"9"0,5 6 0,0 8 0,-9-5 0,3 4 0,-7-4 0,8 5 0,-7 0 0,9-4 0,-4 3 0,11-3 0,-4 4 0,7 0 0,-2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0.322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78 24575,'35'0'0,"-12"0"0,-3 0 0,-7-4 0,-3-1 0,7 0 0,-8-3 0,29 7 0,-23-7 0,22 7 0,-27-3 0,2 4 0,-3-4 0,11-2 0,-8-4 0,8 4 0,0-3 0,-12 8 0,7-4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1.31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0 0 24575,'60'0'0,"8"7"0,-17 2 0,12 0 0,-12-2 0,-11-7 0,-19 0 0,3 5 0,-8-4 0,29 4 0,-15 0 0,17-3 0,-13 3 0,-11-5 0,1 4 0,-18-3 0,2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1.074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1 1 24575,'45'0'0,"29"8"0,-14-6 0,-10 2 0,5 0-492,6-3 0,1-2 0,1 1 0,0 0 379,-2 4 0,0 0 113,0-3 0,-3 1 327,38 6-327,-3-8 0,-16 0 450,-27 0-450,-3 0 0,1 0 0,-11 0 983,23 0-855,-10 0 178,14 0-306,-14 0 0,11 0 0,-11-7 0,14 5 0,-21-5 0,2 2 0,-25 3 0,5-3 0,-7 1 0,0 3 0,-1-3 0,-3 4 0,3 0 0,4 0 0,19 0 0,-3 0 0,24 0 0,2 0 0,4 0 0,9 0 0,-32 0 0,14 0 0,-35 0 0,22 0 0,-25 0 0,5 0 0,-7 0 0,7 0 0,2 0 0,33 8 0,-6 2 0,22 0 0,1 5 0,3-13 0,0 6 0,-17-8 0,-16 0 0,-20 0 0,-2 0 0,-7 0 0,-4 0 0,23 0 0,-11 0 0,14 0 0,5 0 0,-1 0 0,6 0 0,10 0 0,-22 0 0,2 0 0,-19 0 0,-5 0 0,-6 0 0,7 0 0,-3 0 0,4 0 0,-4 0 0,10 0 0,-17 0 0,9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3:16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158 261 24575,'24'0'0,"8"0"0,-17 0 0,44 0 0,0 0 0,34 0-492,-28 5 0,3 0 0,-5-4 0,3 0 356,22 10 1,3-1 135,-13-9 0,-1 0 0,-1 4 0,0 0 0,0-4 0,-3-2-220,-16 1 1,-1 0 219,10 0 0,0 0 0,30 0-92,-3 0 92,-30 0 0,-15 0 0,-26 0 983,-1 0-359,-86 0-624,15 0 0,-8 0-492,-32 0 0,-7 0 298,27 0 1,0 0-1,-2 0 194,-3 0 0,-1 0 0,2 0 0,-21 0 0,1 0 0,-4 0 0,4 0-492,23 0 0,3 0 491,5 0 0,3 0 1,-20 0 0,27 0 0,32 0 0,4 0 983,3 0 0,-4 0 0,4 4-218,-23 11-765,-3 0 0,-3 5 0,-3-7 0,19 2 0,0-3 0,6-1 0,8-4 0,4-2 0,4 4 0,13 4 0,36-7 0,20 10 0,-7-9 0,5-2-492,0-1 0,2 2 226,12 9 1,0-1 265,-12-7 0,-2-1-295,-1 5 0,-3 0 295,35 5 0,0-6 0,-13 1 0,-3-3 0,-27 2 0,10-8 0,-22 8 983,9-5-499,0-3 154,-17 3-638,8-5 0,-24 0 0,10 0 0,-12 0 0,8 0 0,0 0 0,-9 0 0,21-5 0,-9 3 0,-1-7 0,23 8 0,-19-8 0,21 8 0,0-4 0,-10 5 0,3-4 0,6 3 0,-3-3 0,7 4 0,11 0 0,2 0 0,4 0 0,-17 0 0,3 0 0,30 0 0,-31 0 0,2 0 0,39 0 0,-14 0 0,11 0 0,-23 0 0,-11 0 0,-10 0 0,-27-4 0,2-5 0,3-2 0,-8 1 0,29-2 0,12 10 0,23-5 0,12 7 0,-12 0 0,-3 0 0,-34 0 0,2 0 0,-29 0 0,4 0 0,-11 0 0,4-8 0,-3 6 0,3-6 0,-5 4 0,5 3 0,-3-7 0,-1-1 0,-5-1 0,-4-7 0,0-4 0,0 5 0,0-15 0,0 19 0,-4-12 0,-2 3 0,1 5 0,-6-15 0,2 15 0,-2-5 0,-2 7 0,0 9 0,3 1 0,-27 4 0,-3-14 0,-23 11 0,-1-11 0,-13 14 0,-3 0-492,29 0 0,-4 0 379,-5 0-1,-2 0 114,-7 0 0,-2 0 0,2 0 0,-1 0 0,-5-1 0,1 2 0,11 2 0,1 3 0,-1-1 0,3 0 0,-33 6 0,36-3 0,23-4 0,10-3 0,1 13 0,-4-11 983,6 7-755,-3-10-228,8 0 0,-17 5 0,6-4 0,-7 4 0,7-5 0,-5 0 0,12 0 0,-5 0 0,7-4 0,8-1 0,2-4 0,8-11 0,4 8 0,5-12 0,25 18 0,22-19 0,24 13 0,13-7-656,0 11 656,0 8 0,0 0 0,0 0 0,-13 0 0,-4 0 0,-25 0 0,-4 0 0,-20 0 0,5 0 0,-13 0 656,14 0-656,7 0 0,-3 0 0,23 0 0,32 0 0,-5 0 0,1 0 0,-17 0 0,-52 0 0,18 0 0,-27-4 0,3-1 0,0-8 0,1 3 0,0-3 0,-2 0 0,-3 3 0,11-9 0,-4 8 0,16-5 0,-12 3 0,1 6 0,-8-1 0,-4 8 0,-1 0 0,19 21 0,-18-1 0,12 13 0,-21 13 0,0-3 0,0 7 0,0-3 0,0-13 0,0-11 0,-4-3 0,3-11 0,-3 4 0,4-3 0,0 3 0,0 7 0,0-5 0,0 6 0,0-4 0,0-7 0,4 3 0,-3-4 0,3 4 0,-4-3 0,0 6 0,0-2 0,0 0 0,0-1 0,0-4 0,0 4 0,0 1 0,0-1 0,5 11 0,0-12 0,5 8 0,-5-7 0,3 1 0,-3 0 0,3-5 0,1-5 0,17-26 0,-16 13 0,27-55 0,-33 35 0,21-58 0,-13 47 0,4-21 0,-5 27 0,-2 7 0,-8-5 0,3 16 0,-4-8 0,0 10 0,0-4 0,0-8 0,-4 7 0,-1-3 0,-4 9 0,0 0 0,0 3 0,0-3 0,0 4 0,-4-4 0,3 3 0,-3-3 0,4 4 0,-4-4 0,3 3 0,1 1 0,5 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2.218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28 0 24575,'-15'20'0,"3"-4"0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2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647 69 24575,'9'-9'0,"4"4"0,1 1 0,24 4 0,5 0 0,34 0 0,-11 0 0,-15 0 0,1 0-574,31 0 574,-24 0 0,1 0 0,37 0 0,-44 0 0,-1 0 0,41 0 0,0 0 0,-13 0 0,-3 0 0,-27 0 0,-3 0 0,-24 0 0,8 0 0,-15 0 0,29 0 574,-1 0-574,6 0 0,10 0 0,-9 0 0,12 0 0,-20 0 0,-20-8 0,-59 6 0,-10-6 0,-4 7 0,-3 2-1442,-44-1 1442,19 0 0,-6 0-1328,0 0 0,-4 0 1328,16 0 0,-4 0 0,-1 0-940,-3 0 0,-1 0 0,0 0 940,0 0 0,-1 0 0,0 0 0,1 0 0,-1 0 0,3 0-754,-22 0 0,4 0 754,3 0 0,9 0 786,-15 0-786,13 0 2081,64 0-2081,3 0 3103,0-5-3103,-3-1 2255,-11-1-2255,7-2 201,6 8-201,27-3 0,35 4 0,39 0 0,-22 0 0,6 0-998,11 0 1,2 0 997,7 0 0,1 0 0,5 0 0,2 0-1251,5 0 0,1 0 1251,2 0 0,-1 0 0,-6 0 0,-1 0-717,-1 5 1,-3 0 716,-17-4 0,-4 0-283,-4 4 0,-3 0 283,-5-5 0,-4 0 1509,16 0-1509,6 0 2425,-43 8-2425,8-6 1764,-24 6-1764,-1-4 798,-12-3-798,-13 3 0,-51-4 0,12 0 0,-7 0-1217,-17 0 1,-6 0 1216,13 0 0,-3 0 0,1 0 0,-23 0 0,-2 0-1163,10 0 0,-4 0 0,1 0 1163,9 0 0,2 0 0,-2 0 0,-8 0 0,0 0 0,3 0-639,-19 0 0,7 0 639,9-3 0,25 6 0,51 6 0,38 2 0,45-4 0,18-3-308,-6 1 0,4-1 308,-8-3 0,6-1 0,-1-1-41,2 1 0,0 0 0,1 0 41,8 0 0,1 0 0,-2 0 0,-8-1 0,-1 1 0,-1 1-263,1 5 0,-1 3 0,-4-2 263,16-5 0,-6 1-175,-11 8 0,-7-1 175,9-10 0,-51 0 0,-23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521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0 39 24575,'14'-5'0,"3"1"0,4-1 0,-1-4 0,-3 2 0,-9-1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40.6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866 313 24575,'70'0'0,"18"9"0,-28-3 0,2 0-1140,1 0 1,0-1 1139,4 1 0,2-2-647,5-3 1,0-2 646,-3 1 0,1 0 0,15 0 0,4 0-613,0 0 1,0 0 612,-5 0 0,0 0 0,11 0 0,-2 0 0,-22 0 0,-4 0-251,1 0 1,-4 0 250,27 0 923,-30 0-923,-2 0 1424,-24 0-1424,3 0 2297,-19 0-2297,3 0 654,12-14-654,1 10 0,10-15 0,-13 13 0,-7-1 0,-2-2 0,-30-2 0,-72 4 0,-1 2 0,-13 0-1769,5 1 0,-6 0 0,-5 1 1769,10 1 0,-3 2 0,-2 0 0,0-1-1079,-3-2 0,0 0 0,0 0 0,-1 0 1079,-2 3 0,0 0 0,0 0 0,1 0 0,5 0 0,1 0 0,1 0 0,2 0-503,9 0 1,2 0-1,2 0 1,1 0 502,-15 0 0,2 0 0,8 0 0,2 0 0,11 0 0,-3 0 3094,72 0-3094,58 0 0,18 0 0,-20 0 0,5 0 1397,10 0 0,4 0-1397,18 0 0,3 0 214,-32 0 0,0 0 0,1 0-214,7 0 0,0 0 0,0 0 0,-3 0 0,-1 0 0,-2 0-625,25 0 0,-3 0 625,-11 0 0,-7 0 0,20 0 0,-56 0 0,-105 0 0,17 0 0,-7 0 231,-31 0 0,-4 0-231,14 0 0,2 0 0,-5 0 0,2 0 0,15 0 0,4 0 1283,4 0 1,4 0-1284,-12 0 1518,40-4-1518,102 3 0,-15-15 0,8-4-1105,1 12 1,7 4 0,1-3 1104,6-7 0,1-3 0,2 2 0,2 6 0,1 2 0,-1-2 0,-3-5 0,0-4 0,-3 4 0,-9 7 0,-2 3 0,-6-4 743,10-12 0,-14 3-743,-20 16 0,-143-5 0,12 5 0,-13 2-1157,13 5 1,-5 3 0,-1-1 1156,3-3 0,-1 0 0,0 1 0,2 1 0,0 2 0,2 0-773,6 2 1,2 0 0,0-1 772,-2-4 0,-1-2 0,6 2 925,-8 10 1,8-1-926,10-8 0,15-1 0,31 1 0,60-7 3348,21-17-3348,20 6 3405,-17-17-3405,-3 4 0,4 2 815,-18 6-815,2 7 0,-47 9 0,-28 0 0,-56 10 0,24 1 0,-8 1-1587,-27 0 1,-7 1 1586,26-2 0,-2 1 0,0-1 0,0-3 0,0-1 0,0 2 0,-1 2 0,1 0 0,6 0-132,3 0 1,7-1 131,-32 11 0,72-12 0,20-8 0,66 3 0,28-4-678,-26 1 1,5-2 677,4-8 0,-3-1 0,26 5 719,-9-19 0,-58 22 0,-17-3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8.3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1 277 24575,'44'0'0,"-10"0"0,-1 0 0,-7 0 0,22 0 0,15 0 0,17 0 0,13 0-626,0 0 626,0 0 0,-13 0 0,9 0 0,-9 0 0,13 0 0,0 0 0,-13 0 0,-17 0 0,-2 0 0,-24 0 0,3 0 0,-8 0 0,-12 0 626,12 0-626,-16 0 0,15-5 0,-8-2 0,11 1 0,-7-3 0,-2 8 0,0-3 0,-10 4 0,17-5 0,-21 3 0,9-3 0,0 5 0,-8-4 0,19-7 0,-8 5 0,11-5 0,13 11 0,-9 0 0,22 0 0,3 0 0,4 0 0,-3 0 0,-17 0 0,-13 0 0,0 5 0,0-3 0,-7 7 0,5-8 0,8 3 0,-14-4 0,11 4 0,-23-3 0,4 2 0,-4-3 0,10 0 0,-12 0 0,8 0 0,0 0 0,-9 0 0,9 0 0,-7 0 0,-3 0 0,3 0 0,7 0 0,-4 0 0,16 0 0,-13 8 0,27-6 0,-3 6 0,0-8 0,-9 0 0,-17 0 0,-7 0 0,3 0 0,-4 0 0,4 0 0,8 0 0,19 0 0,23 0 0,17 0 0,-27 0 0,0 0 0,30 0 0,7 0 0,-51 0 0,-6 0 0,-20 0 0,1 0 0,0 0 0,10-5 0,-1-1 0,11 0 0,0-5 0,-8 10 0,0-8 0,-13 4 0,0-4 0,-8 0 0,-5 0 0,-9-4 0,-1 7 0,-3-6 0,-7 11 0,4-7 0,-9 7 0,0-8 0,9 8 0,-4-5 0,7 6 0,3 0 0,-3 0 0,4 0 0,-12 0 0,10 0 0,-10 0 0,1 0 0,8 0 0,-12 0 0,3 0 0,5 0 0,-15 0 0,-5 0 0,5 0 0,-3 0 0,-3 0 0,11 0 0,-22 0 0,1-14 0,10 11 0,-11-11 0,14 14 0,7 0 0,-5 0 0,12 0 0,-13 0 0,18 0 0,-6 0 0,1 0 0,4 0 0,-16 0 0,5 0 0,-20 0 0,9 0 0,-35 0 0,19 0 0,-36 0 0,36 0 0,-32 0 0,45 0 0,-32 0 0,20 0 0,9 0 0,-4 0 0,29 0 0,-27 0 0,3 0 0,-21 0 0,0 0 0,1 0 0,-1 0 0,14 0 0,2 0 0,1 0 0,10 0 0,-4 0 0,9 0 0,12 0 0,-12 0 0,12 0 0,-25 0 0,1-8 0,-33 7 0,18-3 0,-3 1 0,11 3 0,-1 0-427,-16-4 1,1-1 426,13 4 0,2 0 0,-44-7 0,42 8 0,1 0 0,-27-7 0,17 5 0,15-5 0,21 7 0,-5 0 0,16 0 0,-4 0 853,0-5-853,8 0 0,-8-2 0,0 3 0,4 4 0,-9-4 0,7 3 0,4-3 0,1 0 0,8 3 0,1-3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59.55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249 66 24575,'-23'-23'0,"5"9"0,5 6 0,0 8 0,-9-5 0,3 4 0,-7-4 0,8 5 0,-7 0 0,9-4 0,-4 3 0,11-3 0,-4 4 0,7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0.322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1 78 24575,'35'0'0,"-12"0"0,-3 0 0,-7-4 0,-3-1 0,7 0 0,-8-3 0,29 7 0,-23-7 0,22 7 0,-27-3 0,2 4 0,-3-4 0,11-2 0,-8-4 0,8 4 0,0-3 0,-12 8 0,7-4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01.314"/>
    </inkml:context>
    <inkml:brush xml:id="br0">
      <inkml:brushProperty name="width" value="0.35" units="cm"/>
      <inkml:brushProperty name="height" value="0.35" units="cm"/>
      <inkml:brushProperty name="color" value="#4A446A"/>
    </inkml:brush>
  </inkml:definitions>
  <inkml:trace contextRef="#ctx0" brushRef="#br0">0 0 24575,'60'0'0,"8"7"0,-17 2 0,12 0 0,-12-2 0,-11-7 0,-19 0 0,3 5 0,-8-4 0,29 4 0,-15 0 0,17-3 0,-13 3 0,-11-5 0,1 4 0,-18-3 0,2 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1.074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1 1 24575,'45'0'0,"29"8"0,-14-6 0,-10 2 0,5 0-492,6-3 0,1-2 0,1 1 0,0 0 379,-2 4 0,0 0 113,0-3 0,-3 1 327,38 6-327,-3-8 0,-16 0 450,-27 0-450,-3 0 0,1 0 0,-11 0 983,23 0-855,-10 0 178,14 0-306,-14 0 0,11 0 0,-11-7 0,14 5 0,-21-5 0,2 2 0,-25 3 0,5-3 0,-7 1 0,0 3 0,-1-3 0,-3 4 0,3 0 0,4 0 0,19 0 0,-3 0 0,24 0 0,2 0 0,4 0 0,9 0 0,-32 0 0,14 0 0,-35 0 0,22 0 0,-25 0 0,5 0 0,-7 0 0,7 0 0,2 0 0,33 8 0,-6 2 0,22 0 0,1 5 0,3-13 0,0 6 0,-17-8 0,-16 0 0,-20 0 0,-2 0 0,-7 0 0,-4 0 0,23 0 0,-11 0 0,14 0 0,5 0 0,-1 0 0,6 0 0,10 0 0,-22 0 0,2 0 0,-19 0 0,-5 0 0,-6 0 0,7 0 0,-3 0 0,4 0 0,-4 0 0,10 0 0,-17 0 0,9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5:12.218"/>
    </inkml:context>
    <inkml:brush xml:id="br0">
      <inkml:brushProperty name="width" value="0.35" units="cm"/>
      <inkml:brushProperty name="height" value="0.35" units="cm"/>
      <inkml:brushProperty name="color" value="#574A6C"/>
    </inkml:brush>
  </inkml:definitions>
  <inkml:trace contextRef="#ctx0" brushRef="#br0">28 0 24575,'-15'20'0,"3"-4"0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2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647 69 24575,'9'-9'0,"4"4"0,1 1 0,24 4 0,5 0 0,34 0 0,-11 0 0,-15 0 0,1 0-574,31 0 574,-24 0 0,1 0 0,37 0 0,-44 0 0,-1 0 0,41 0 0,0 0 0,-13 0 0,-3 0 0,-27 0 0,-3 0 0,-24 0 0,8 0 0,-15 0 0,29 0 574,-1 0-574,6 0 0,10 0 0,-9 0 0,12 0 0,-20 0 0,-20-8 0,-59 6 0,-10-6 0,-4 7 0,-3 2-1442,-44-1 1442,19 0 0,-6 0-1328,0 0 0,-4 0 1328,16 0 0,-4 0 0,-1 0-940,-3 0 0,-1 0 0,0 0 940,0 0 0,-1 0 0,0 0 0,1 0 0,-1 0 0,3 0-754,-22 0 0,4 0 754,3 0 0,9 0 786,-15 0-786,13 0 2081,64 0-2081,3 0 3103,0-5-3103,-3-1 2255,-11-1-2255,7-2 201,6 8-201,27-3 0,35 4 0,39 0 0,-22 0 0,6 0-998,11 0 1,2 0 997,7 0 0,1 0 0,5 0 0,2 0-1251,5 0 0,1 0 1251,2 0 0,-1 0 0,-6 0 0,-1 0-717,-1 5 1,-3 0 716,-17-4 0,-4 0-283,-4 4 0,-3 0 283,-5-5 0,-4 0 1509,16 0-1509,6 0 2425,-43 8-2425,8-6 1764,-24 6-1764,-1-4 798,-12-3-798,-13 3 0,-51-4 0,12 0 0,-7 0-1217,-17 0 1,-6 0 1216,13 0 0,-3 0 0,1 0 0,-23 0 0,-2 0-1163,10 0 0,-4 0 0,1 0 1163,9 0 0,2 0 0,-2 0 0,-8 0 0,0 0 0,3 0-639,-19 0 0,7 0 639,9-3 0,25 6 0,51 6 0,38 2 0,45-4 0,18-3-308,-6 1 0,4-1 308,-8-3 0,6-1 0,-1-1-41,2 1 0,0 0 0,1 0 41,8 0 0,1 0 0,-2 0 0,-8-1 0,-1 1 0,-1 1-263,1 5 0,-1 3 0,-4-2 263,16-5 0,-6 1-175,-11 8 0,-7-1 175,9-10 0,-51 0 0,-23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39.521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0 39 24575,'14'-5'0,"3"1"0,4-1 0,-1-4 0,-3 2 0,-9-1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4T20:04:40.697"/>
    </inkml:context>
    <inkml:brush xml:id="br0">
      <inkml:brushProperty name="width" value="0.1" units="cm"/>
      <inkml:brushProperty name="height" value="0.1" units="cm"/>
      <inkml:brushProperty name="color" value="#4B466B"/>
    </inkml:brush>
  </inkml:definitions>
  <inkml:trace contextRef="#ctx0" brushRef="#br0">866 313 24575,'70'0'0,"18"9"0,-28-3 0,2 0-1140,1 0 1,0-1 1139,4 1 0,2-2-647,5-3 1,0-2 646,-3 1 0,1 0 0,15 0 0,4 0-613,0 0 1,0 0 612,-5 0 0,0 0 0,11 0 0,-2 0 0,-22 0 0,-4 0-251,1 0 1,-4 0 250,27 0 923,-30 0-923,-2 0 1424,-24 0-1424,3 0 2297,-19 0-2297,3 0 654,12-14-654,1 10 0,10-15 0,-13 13 0,-7-1 0,-2-2 0,-30-2 0,-72 4 0,-1 2 0,-13 0-1769,5 1 0,-6 0 0,-5 1 1769,10 1 0,-3 2 0,-2 0 0,0-1-1079,-3-2 0,0 0 0,0 0 0,-1 0 1079,-2 3 0,0 0 0,0 0 0,1 0 0,5 0 0,1 0 0,1 0 0,2 0-503,9 0 1,2 0-1,2 0 1,1 0 502,-15 0 0,2 0 0,8 0 0,2 0 0,11 0 0,-3 0 3094,72 0-3094,58 0 0,18 0 0,-20 0 0,5 0 1397,10 0 0,4 0-1397,18 0 0,3 0 214,-32 0 0,0 0 0,1 0-214,7 0 0,0 0 0,0 0 0,-3 0 0,-1 0 0,-2 0-625,25 0 0,-3 0 625,-11 0 0,-7 0 0,20 0 0,-56 0 0,-105 0 0,17 0 0,-7 0 231,-31 0 0,-4 0-231,14 0 0,2 0 0,-5 0 0,2 0 0,15 0 0,4 0 1283,4 0 1,4 0-1284,-12 0 1518,40-4-1518,102 3 0,-15-15 0,8-4-1105,1 12 1,7 4 0,1-3 1104,6-7 0,1-3 0,2 2 0,2 6 0,1 2 0,-1-2 0,-3-5 0,0-4 0,-3 4 0,-9 7 0,-2 3 0,-6-4 743,10-12 0,-14 3-743,-20 16 0,-143-5 0,12 5 0,-13 2-1157,13 5 1,-5 3 0,-1-1 1156,3-3 0,-1 0 0,0 1 0,2 1 0,0 2 0,2 0-773,6 2 1,2 0 0,0-1 772,-2-4 0,-1-2 0,6 2 925,-8 10 1,8-1-926,10-8 0,15-1 0,31 1 0,60-7 3348,21-17-3348,20 6 3405,-17-17-3405,-3 4 0,4 2 815,-18 6-815,2 7 0,-47 9 0,-28 0 0,-56 10 0,24 1 0,-8 1-1587,-27 0 1,-7 1 1586,26-2 0,-2 1 0,0-1 0,0-3 0,0-1 0,0 2 0,-1 2 0,1 0 0,6 0-132,3 0 1,7-1 131,-32 11 0,72-12 0,20-8 0,66 3 0,28-4-678,-26 1 1,5-2 677,4-8 0,-3-1 0,26 5 719,-9-19 0,-58 22 0,-17-3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</a:t>
            </a:r>
          </a:p>
          <a:p>
            <a:r>
              <a:rPr lang="en-US" dirty="0"/>
              <a:t>- Name of project, title of course, group members, and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85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4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3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&amp; Summary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Define the core message or hypothesis of the project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questions that were asked and why they were asked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whether the questions were answered to your satisfaction, and briefly summarize the findings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5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&amp; Summary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Define the core message or hypothesis of the project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questions that were asked and why they were asked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whether the questions were answered to your satisfaction, and briefly summarize the findings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76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Questions &amp; Data</a:t>
            </a:r>
          </a:p>
          <a:p>
            <a:r>
              <a:rPr lang="en-CA" dirty="0"/>
              <a:t>Provide more detail on the questions posed, including what kind of data was needed to answer them, and where it was found.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72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600" dirty="0"/>
              <a:t>Data Cleanup &amp; Exploration</a:t>
            </a:r>
          </a:p>
          <a:p>
            <a:r>
              <a:rPr lang="en-CA" sz="1600" dirty="0"/>
              <a:t>- Describe the exploration and cleanup process.</a:t>
            </a:r>
          </a:p>
          <a:p>
            <a:r>
              <a:rPr lang="en-CA" sz="1600" dirty="0"/>
              <a:t>- Discuss any insights you had while exploring the data that you didn't anticipate.</a:t>
            </a:r>
          </a:p>
          <a:p>
            <a:r>
              <a:rPr lang="en-CA" sz="1600" dirty="0"/>
              <a:t>- Discuss any problems that arose after exploring the data, and how they were resolved.</a:t>
            </a:r>
          </a:p>
          <a:p>
            <a:r>
              <a:rPr lang="en-CA" sz="1600" dirty="0"/>
              <a:t>- Present and discuss interesting figures developed during exploration, ideally with the help of </a:t>
            </a:r>
            <a:r>
              <a:rPr lang="en-CA" sz="1600" dirty="0" err="1"/>
              <a:t>Jupyter</a:t>
            </a:r>
            <a:r>
              <a:rPr lang="en-CA" sz="1600" dirty="0"/>
              <a:t> Notebook.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9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61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7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3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8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69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2.xml"/><Relationship Id="rId18" Type="http://schemas.openxmlformats.org/officeDocument/2006/relationships/image" Target="../media/image33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30.png"/><Relationship Id="rId17" Type="http://schemas.openxmlformats.org/officeDocument/2006/relationships/customXml" Target="../ink/ink14.xml"/><Relationship Id="rId2" Type="http://schemas.openxmlformats.org/officeDocument/2006/relationships/image" Target="../media/image12.pn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29.png"/><Relationship Id="rId19" Type="http://schemas.openxmlformats.org/officeDocument/2006/relationships/customXml" Target="../ink/ink15.xml"/><Relationship Id="rId4" Type="http://schemas.openxmlformats.org/officeDocument/2006/relationships/image" Target="../media/image26.png"/><Relationship Id="rId9" Type="http://schemas.openxmlformats.org/officeDocument/2006/relationships/customXml" Target="../ink/ink10.xml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1.png"/><Relationship Id="rId18" Type="http://schemas.openxmlformats.org/officeDocument/2006/relationships/customXml" Target="../ink/ink24.xm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1.xml"/><Relationship Id="rId17" Type="http://schemas.openxmlformats.org/officeDocument/2006/relationships/image" Target="../media/image33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8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0.xml"/><Relationship Id="rId19" Type="http://schemas.openxmlformats.org/officeDocument/2006/relationships/image" Target="../media/image34.png"/><Relationship Id="rId4" Type="http://schemas.openxmlformats.org/officeDocument/2006/relationships/customXml" Target="../ink/ink17.xml"/><Relationship Id="rId9" Type="http://schemas.openxmlformats.org/officeDocument/2006/relationships/image" Target="../media/image29.png"/><Relationship Id="rId14" Type="http://schemas.openxmlformats.org/officeDocument/2006/relationships/customXml" Target="../ink/ink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30.xml"/><Relationship Id="rId18" Type="http://schemas.openxmlformats.org/officeDocument/2006/relationships/image" Target="../media/image33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image" Target="../media/image30.png"/><Relationship Id="rId17" Type="http://schemas.openxmlformats.org/officeDocument/2006/relationships/customXml" Target="../ink/ink32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10" Type="http://schemas.openxmlformats.org/officeDocument/2006/relationships/image" Target="../media/image29.png"/><Relationship Id="rId19" Type="http://schemas.openxmlformats.org/officeDocument/2006/relationships/customXml" Target="../ink/ink33.xml"/><Relationship Id="rId4" Type="http://schemas.openxmlformats.org/officeDocument/2006/relationships/image" Target="../media/image26.png"/><Relationship Id="rId9" Type="http://schemas.openxmlformats.org/officeDocument/2006/relationships/customXml" Target="../ink/ink28.xml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31.png"/><Relationship Id="rId18" Type="http://schemas.openxmlformats.org/officeDocument/2006/relationships/customXml" Target="../ink/ink42.xm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39.xml"/><Relationship Id="rId17" Type="http://schemas.openxmlformats.org/officeDocument/2006/relationships/image" Target="../media/image33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6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38.xml"/><Relationship Id="rId19" Type="http://schemas.openxmlformats.org/officeDocument/2006/relationships/image" Target="../media/image34.png"/><Relationship Id="rId4" Type="http://schemas.openxmlformats.org/officeDocument/2006/relationships/customXml" Target="../ink/ink35.xml"/><Relationship Id="rId9" Type="http://schemas.openxmlformats.org/officeDocument/2006/relationships/image" Target="../media/image29.png"/><Relationship Id="rId14" Type="http://schemas.openxmlformats.org/officeDocument/2006/relationships/customXml" Target="../ink/ink4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31.png"/><Relationship Id="rId18" Type="http://schemas.openxmlformats.org/officeDocument/2006/relationships/customXml" Target="../ink/ink51.xm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48.xml"/><Relationship Id="rId17" Type="http://schemas.openxmlformats.org/officeDocument/2006/relationships/image" Target="../media/image33.png"/><Relationship Id="rId2" Type="http://schemas.openxmlformats.org/officeDocument/2006/relationships/customXml" Target="../ink/ink43.xml"/><Relationship Id="rId16" Type="http://schemas.openxmlformats.org/officeDocument/2006/relationships/customXml" Target="../ink/ink50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45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47.xml"/><Relationship Id="rId19" Type="http://schemas.openxmlformats.org/officeDocument/2006/relationships/image" Target="../media/image34.png"/><Relationship Id="rId4" Type="http://schemas.openxmlformats.org/officeDocument/2006/relationships/customXml" Target="../ink/ink44.xml"/><Relationship Id="rId9" Type="http://schemas.openxmlformats.org/officeDocument/2006/relationships/image" Target="../media/image29.png"/><Relationship Id="rId14" Type="http://schemas.openxmlformats.org/officeDocument/2006/relationships/customXml" Target="../ink/ink4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13" Type="http://schemas.openxmlformats.org/officeDocument/2006/relationships/image" Target="../media/image31.png"/><Relationship Id="rId18" Type="http://schemas.openxmlformats.org/officeDocument/2006/relationships/customXml" Target="../ink/ink60.xm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57.xml"/><Relationship Id="rId17" Type="http://schemas.openxmlformats.org/officeDocument/2006/relationships/image" Target="../media/image33.png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54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56.xml"/><Relationship Id="rId19" Type="http://schemas.openxmlformats.org/officeDocument/2006/relationships/image" Target="../media/image34.png"/><Relationship Id="rId4" Type="http://schemas.openxmlformats.org/officeDocument/2006/relationships/customXml" Target="../ink/ink53.xml"/><Relationship Id="rId9" Type="http://schemas.openxmlformats.org/officeDocument/2006/relationships/image" Target="../media/image29.png"/><Relationship Id="rId14" Type="http://schemas.openxmlformats.org/officeDocument/2006/relationships/customXml" Target="../ink/ink5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31.png"/><Relationship Id="rId18" Type="http://schemas.openxmlformats.org/officeDocument/2006/relationships/customXml" Target="../ink/ink69.xm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66.xml"/><Relationship Id="rId17" Type="http://schemas.openxmlformats.org/officeDocument/2006/relationships/image" Target="../media/image33.png"/><Relationship Id="rId2" Type="http://schemas.openxmlformats.org/officeDocument/2006/relationships/customXml" Target="../ink/ink61.xml"/><Relationship Id="rId16" Type="http://schemas.openxmlformats.org/officeDocument/2006/relationships/customXml" Target="../ink/ink68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63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65.xml"/><Relationship Id="rId19" Type="http://schemas.openxmlformats.org/officeDocument/2006/relationships/image" Target="../media/image34.png"/><Relationship Id="rId4" Type="http://schemas.openxmlformats.org/officeDocument/2006/relationships/customXml" Target="../ink/ink62.xml"/><Relationship Id="rId9" Type="http://schemas.openxmlformats.org/officeDocument/2006/relationships/image" Target="../media/image29.png"/><Relationship Id="rId14" Type="http://schemas.openxmlformats.org/officeDocument/2006/relationships/customXml" Target="../ink/ink6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Portfolio Performance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During COVID19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275" y="3890624"/>
            <a:ext cx="5251450" cy="1929408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UofT</a:t>
            </a:r>
            <a:r>
              <a:rPr lang="en-US" dirty="0">
                <a:solidFill>
                  <a:schemeClr val="bg1"/>
                </a:solidFill>
              </a:rPr>
              <a:t> FinTech - Group 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Richard </a:t>
            </a:r>
            <a:r>
              <a:rPr lang="en-US" dirty="0" err="1">
                <a:solidFill>
                  <a:schemeClr val="bg1"/>
                </a:solidFill>
              </a:rPr>
              <a:t>Yoo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Jessica Carmichael</a:t>
            </a:r>
          </a:p>
          <a:p>
            <a:r>
              <a:rPr lang="en-US" dirty="0" err="1">
                <a:solidFill>
                  <a:schemeClr val="bg1"/>
                </a:solidFill>
              </a:rPr>
              <a:t>Younwoo</a:t>
            </a:r>
            <a:r>
              <a:rPr lang="en-US" dirty="0">
                <a:solidFill>
                  <a:schemeClr val="bg1"/>
                </a:solidFill>
              </a:rPr>
              <a:t> Choi</a:t>
            </a:r>
          </a:p>
          <a:p>
            <a:r>
              <a:rPr lang="en-US" dirty="0" err="1"/>
              <a:t>Manjari</a:t>
            </a:r>
            <a:r>
              <a:rPr lang="en-US" dirty="0"/>
              <a:t> Shukla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2424545" y="-24572"/>
          <a:ext cx="976745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833" y="369415"/>
            <a:ext cx="8251237" cy="573989"/>
          </a:xfrm>
        </p:spPr>
        <p:txBody>
          <a:bodyPr/>
          <a:lstStyle/>
          <a:p>
            <a:r>
              <a:rPr lang="en-US" dirty="0"/>
              <a:t>Rolling statistics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777833" y="958553"/>
            <a:ext cx="6338031" cy="407670"/>
          </a:xfrm>
        </p:spPr>
        <p:txBody>
          <a:bodyPr/>
          <a:lstStyle/>
          <a:p>
            <a:r>
              <a:rPr lang="en-US" dirty="0"/>
              <a:t>Rolling Window using 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151" y="1625512"/>
            <a:ext cx="2084849" cy="4636392"/>
          </a:xfrm>
        </p:spPr>
        <p:txBody>
          <a:bodyPr>
            <a:normAutofit/>
          </a:bodyPr>
          <a:lstStyle/>
          <a:p>
            <a:r>
              <a:rPr lang="en-US" dirty="0" err="1"/>
              <a:t>Finx</a:t>
            </a:r>
            <a:r>
              <a:rPr lang="en-US" dirty="0"/>
              <a:t> (blue)</a:t>
            </a:r>
          </a:p>
          <a:p>
            <a:r>
              <a:rPr lang="en-US" dirty="0"/>
              <a:t>S&amp;P500 (orange)</a:t>
            </a:r>
          </a:p>
          <a:p>
            <a:r>
              <a:rPr lang="en-US" dirty="0"/>
              <a:t>Custom Portfolio (green)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7A410-968F-814B-B278-84EEC85D51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9367" y="1684101"/>
            <a:ext cx="9040514" cy="46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Sharpe ratios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COMPARISON POINT 1</a:t>
            </a:r>
          </a:p>
        </p:txBody>
      </p:sp>
      <p:graphicFrame>
        <p:nvGraphicFramePr>
          <p:cNvPr id="28" name="Content Placeholder 27">
            <a:extLst>
              <a:ext uri="{FF2B5EF4-FFF2-40B4-BE49-F238E27FC236}">
                <a16:creationId xmlns:a16="http://schemas.microsoft.com/office/drawing/2014/main" id="{C4BE111D-96AB-5F45-BFCB-5A102D9B0A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3359401"/>
              </p:ext>
            </p:extLst>
          </p:nvPr>
        </p:nvGraphicFramePr>
        <p:xfrm>
          <a:off x="469900" y="2341562"/>
          <a:ext cx="5157788" cy="269467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578894">
                  <a:extLst>
                    <a:ext uri="{9D8B030D-6E8A-4147-A177-3AD203B41FA5}">
                      <a16:colId xmlns:a16="http://schemas.microsoft.com/office/drawing/2014/main" val="638131130"/>
                    </a:ext>
                  </a:extLst>
                </a:gridCol>
                <a:gridCol w="2578894">
                  <a:extLst>
                    <a:ext uri="{9D8B030D-6E8A-4147-A177-3AD203B41FA5}">
                      <a16:colId xmlns:a16="http://schemas.microsoft.com/office/drawing/2014/main" val="28915032"/>
                    </a:ext>
                  </a:extLst>
                </a:gridCol>
              </a:tblGrid>
              <a:tr h="8982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0.933097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048322"/>
                  </a:ext>
                </a:extLst>
              </a:tr>
              <a:tr h="89822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S&amp;P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0.606238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814722"/>
                  </a:ext>
                </a:extLst>
              </a:tr>
              <a:tr h="89822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Custom Portfolio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0.130602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730278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81FE5-27E2-524D-B7C8-5C0EBB407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51" y="1640744"/>
            <a:ext cx="5330692" cy="46300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ABF927C-4FB6-9045-B2E2-DFB345895B19}"/>
              </a:ext>
            </a:extLst>
          </p:cNvPr>
          <p:cNvGrpSpPr/>
          <p:nvPr/>
        </p:nvGrpSpPr>
        <p:grpSpPr>
          <a:xfrm>
            <a:off x="9977206" y="6628458"/>
            <a:ext cx="1355760" cy="129960"/>
            <a:chOff x="9977206" y="6628458"/>
            <a:chExt cx="135576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14:cNvPr>
                <p14:cNvContentPartPr/>
                <p14:nvPr/>
              </p14:nvContentPartPr>
              <p14:xfrm>
                <a:off x="9977206" y="6708378"/>
                <a:ext cx="862920" cy="5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59566" y="6690738"/>
                  <a:ext cx="89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14:cNvPr>
                <p14:cNvContentPartPr/>
                <p14:nvPr/>
              </p14:nvContentPartPr>
              <p14:xfrm>
                <a:off x="10387966" y="6740778"/>
                <a:ext cx="34920" cy="1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69966" y="6723138"/>
                  <a:ext cx="70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14:cNvPr>
                <p14:cNvContentPartPr/>
                <p14:nvPr/>
              </p14:nvContentPartPr>
              <p14:xfrm>
                <a:off x="10164406" y="6628458"/>
                <a:ext cx="1168560" cy="12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46766" y="6610818"/>
                  <a:ext cx="12042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0C08C0-66B4-B745-A1E4-BD8A26511429}"/>
              </a:ext>
            </a:extLst>
          </p:cNvPr>
          <p:cNvGrpSpPr/>
          <p:nvPr/>
        </p:nvGrpSpPr>
        <p:grpSpPr>
          <a:xfrm>
            <a:off x="10223446" y="6612978"/>
            <a:ext cx="1402200" cy="105480"/>
            <a:chOff x="10223446" y="6612978"/>
            <a:chExt cx="140220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14:cNvPr>
                <p14:cNvContentPartPr/>
                <p14:nvPr/>
              </p14:nvContentPartPr>
              <p14:xfrm>
                <a:off x="10223446" y="6612978"/>
                <a:ext cx="134496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60806" y="6549978"/>
                  <a:ext cx="1470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14:cNvPr>
                <p14:cNvContentPartPr/>
                <p14:nvPr/>
              </p14:nvContentPartPr>
              <p14:xfrm>
                <a:off x="11423326" y="6641418"/>
                <a:ext cx="90000" cy="23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60326" y="6578778"/>
                  <a:ext cx="215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14:cNvPr>
                <p14:cNvContentPartPr/>
                <p14:nvPr/>
              </p14:nvContentPartPr>
              <p14:xfrm>
                <a:off x="11458246" y="6642498"/>
                <a:ext cx="123840" cy="2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395606" y="6579858"/>
                  <a:ext cx="249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14:cNvPr>
                <p14:cNvContentPartPr/>
                <p14:nvPr/>
              </p14:nvContentPartPr>
              <p14:xfrm>
                <a:off x="11405326" y="6695418"/>
                <a:ext cx="220320" cy="2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342326" y="6632418"/>
                  <a:ext cx="3459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FB438-D911-F042-8064-CC9A8442570C}"/>
              </a:ext>
            </a:extLst>
          </p:cNvPr>
          <p:cNvGrpSpPr/>
          <p:nvPr/>
        </p:nvGrpSpPr>
        <p:grpSpPr>
          <a:xfrm>
            <a:off x="10241446" y="6494538"/>
            <a:ext cx="1313640" cy="89280"/>
            <a:chOff x="10241446" y="6494538"/>
            <a:chExt cx="131364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14:cNvPr>
                <p14:cNvContentPartPr/>
                <p14:nvPr/>
              </p14:nvContentPartPr>
              <p14:xfrm>
                <a:off x="10241446" y="6494538"/>
                <a:ext cx="1312920" cy="1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8806" y="6431898"/>
                  <a:ext cx="1438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14:cNvPr>
                <p14:cNvContentPartPr/>
                <p14:nvPr/>
              </p14:nvContentPartPr>
              <p14:xfrm>
                <a:off x="11545006" y="6570858"/>
                <a:ext cx="10080" cy="1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82366" y="6507858"/>
                  <a:ext cx="135720" cy="13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Revisiting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Objective One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BF927C-4FB6-9045-B2E2-DFB345895B19}"/>
              </a:ext>
            </a:extLst>
          </p:cNvPr>
          <p:cNvGrpSpPr/>
          <p:nvPr/>
        </p:nvGrpSpPr>
        <p:grpSpPr>
          <a:xfrm>
            <a:off x="9977206" y="6628458"/>
            <a:ext cx="1355760" cy="129960"/>
            <a:chOff x="9977206" y="6628458"/>
            <a:chExt cx="135576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14:cNvPr>
                <p14:cNvContentPartPr/>
                <p14:nvPr/>
              </p14:nvContentPartPr>
              <p14:xfrm>
                <a:off x="9977206" y="6708378"/>
                <a:ext cx="862920" cy="5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59566" y="6690738"/>
                  <a:ext cx="89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14:cNvPr>
                <p14:cNvContentPartPr/>
                <p14:nvPr/>
              </p14:nvContentPartPr>
              <p14:xfrm>
                <a:off x="10387966" y="6740778"/>
                <a:ext cx="34920" cy="1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69966" y="6723138"/>
                  <a:ext cx="70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14:cNvPr>
                <p14:cNvContentPartPr/>
                <p14:nvPr/>
              </p14:nvContentPartPr>
              <p14:xfrm>
                <a:off x="10164406" y="6628458"/>
                <a:ext cx="1168560" cy="12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6766" y="6610818"/>
                  <a:ext cx="12042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0C08C0-66B4-B745-A1E4-BD8A26511429}"/>
              </a:ext>
            </a:extLst>
          </p:cNvPr>
          <p:cNvGrpSpPr/>
          <p:nvPr/>
        </p:nvGrpSpPr>
        <p:grpSpPr>
          <a:xfrm>
            <a:off x="10223446" y="6612978"/>
            <a:ext cx="1402200" cy="105480"/>
            <a:chOff x="10223446" y="6612978"/>
            <a:chExt cx="140220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14:cNvPr>
                <p14:cNvContentPartPr/>
                <p14:nvPr/>
              </p14:nvContentPartPr>
              <p14:xfrm>
                <a:off x="10223446" y="6612978"/>
                <a:ext cx="134496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0806" y="6549978"/>
                  <a:ext cx="1470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14:cNvPr>
                <p14:cNvContentPartPr/>
                <p14:nvPr/>
              </p14:nvContentPartPr>
              <p14:xfrm>
                <a:off x="11423326" y="6641418"/>
                <a:ext cx="90000" cy="23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0326" y="6578778"/>
                  <a:ext cx="215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14:cNvPr>
                <p14:cNvContentPartPr/>
                <p14:nvPr/>
              </p14:nvContentPartPr>
              <p14:xfrm>
                <a:off x="11458246" y="6642498"/>
                <a:ext cx="123840" cy="2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95606" y="6579858"/>
                  <a:ext cx="249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14:cNvPr>
                <p14:cNvContentPartPr/>
                <p14:nvPr/>
              </p14:nvContentPartPr>
              <p14:xfrm>
                <a:off x="11405326" y="6695418"/>
                <a:ext cx="220320" cy="2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42326" y="6632418"/>
                  <a:ext cx="3459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FB438-D911-F042-8064-CC9A8442570C}"/>
              </a:ext>
            </a:extLst>
          </p:cNvPr>
          <p:cNvGrpSpPr/>
          <p:nvPr/>
        </p:nvGrpSpPr>
        <p:grpSpPr>
          <a:xfrm>
            <a:off x="10241446" y="6494538"/>
            <a:ext cx="1313640" cy="89280"/>
            <a:chOff x="10241446" y="6494538"/>
            <a:chExt cx="131364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14:cNvPr>
                <p14:cNvContentPartPr/>
                <p14:nvPr/>
              </p14:nvContentPartPr>
              <p14:xfrm>
                <a:off x="10241446" y="6494538"/>
                <a:ext cx="1312920" cy="1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78806" y="6431898"/>
                  <a:ext cx="1438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14:cNvPr>
                <p14:cNvContentPartPr/>
                <p14:nvPr/>
              </p14:nvContentPartPr>
              <p14:xfrm>
                <a:off x="11545006" y="6570858"/>
                <a:ext cx="10080" cy="1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82366" y="6507858"/>
                  <a:ext cx="135720" cy="13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91EFF-BE27-6443-900F-98F625829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Determine the impact of COVID-19 on the stock market</a:t>
            </a:r>
          </a:p>
        </p:txBody>
      </p:sp>
    </p:spTree>
    <p:extLst>
      <p:ext uri="{BB962C8B-B14F-4D97-AF65-F5344CB8AC3E}">
        <p14:creationId xmlns:p14="http://schemas.microsoft.com/office/powerpoint/2010/main" val="142891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Revisiting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Objective Two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BF927C-4FB6-9045-B2E2-DFB345895B19}"/>
              </a:ext>
            </a:extLst>
          </p:cNvPr>
          <p:cNvGrpSpPr/>
          <p:nvPr/>
        </p:nvGrpSpPr>
        <p:grpSpPr>
          <a:xfrm>
            <a:off x="9977206" y="6628458"/>
            <a:ext cx="1355760" cy="129960"/>
            <a:chOff x="9977206" y="6628458"/>
            <a:chExt cx="135576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14:cNvPr>
                <p14:cNvContentPartPr/>
                <p14:nvPr/>
              </p14:nvContentPartPr>
              <p14:xfrm>
                <a:off x="9977206" y="6708378"/>
                <a:ext cx="862920" cy="5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59566" y="6690738"/>
                  <a:ext cx="89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14:cNvPr>
                <p14:cNvContentPartPr/>
                <p14:nvPr/>
              </p14:nvContentPartPr>
              <p14:xfrm>
                <a:off x="10387966" y="6740778"/>
                <a:ext cx="34920" cy="1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69966" y="6723138"/>
                  <a:ext cx="70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14:cNvPr>
                <p14:cNvContentPartPr/>
                <p14:nvPr/>
              </p14:nvContentPartPr>
              <p14:xfrm>
                <a:off x="10164406" y="6628458"/>
                <a:ext cx="1168560" cy="12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46766" y="6610818"/>
                  <a:ext cx="12042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0C08C0-66B4-B745-A1E4-BD8A26511429}"/>
              </a:ext>
            </a:extLst>
          </p:cNvPr>
          <p:cNvGrpSpPr/>
          <p:nvPr/>
        </p:nvGrpSpPr>
        <p:grpSpPr>
          <a:xfrm>
            <a:off x="10223446" y="6612978"/>
            <a:ext cx="1402200" cy="105480"/>
            <a:chOff x="10223446" y="6612978"/>
            <a:chExt cx="140220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14:cNvPr>
                <p14:cNvContentPartPr/>
                <p14:nvPr/>
              </p14:nvContentPartPr>
              <p14:xfrm>
                <a:off x="10223446" y="6612978"/>
                <a:ext cx="134496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60806" y="6549978"/>
                  <a:ext cx="1470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14:cNvPr>
                <p14:cNvContentPartPr/>
                <p14:nvPr/>
              </p14:nvContentPartPr>
              <p14:xfrm>
                <a:off x="11423326" y="6641418"/>
                <a:ext cx="90000" cy="23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60326" y="6578778"/>
                  <a:ext cx="215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14:cNvPr>
                <p14:cNvContentPartPr/>
                <p14:nvPr/>
              </p14:nvContentPartPr>
              <p14:xfrm>
                <a:off x="11458246" y="6642498"/>
                <a:ext cx="123840" cy="2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395606" y="6579858"/>
                  <a:ext cx="249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14:cNvPr>
                <p14:cNvContentPartPr/>
                <p14:nvPr/>
              </p14:nvContentPartPr>
              <p14:xfrm>
                <a:off x="11405326" y="6695418"/>
                <a:ext cx="220320" cy="2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342326" y="6632418"/>
                  <a:ext cx="3459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FB438-D911-F042-8064-CC9A8442570C}"/>
              </a:ext>
            </a:extLst>
          </p:cNvPr>
          <p:cNvGrpSpPr/>
          <p:nvPr/>
        </p:nvGrpSpPr>
        <p:grpSpPr>
          <a:xfrm>
            <a:off x="10241446" y="6494538"/>
            <a:ext cx="1313640" cy="89280"/>
            <a:chOff x="10241446" y="6494538"/>
            <a:chExt cx="131364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14:cNvPr>
                <p14:cNvContentPartPr/>
                <p14:nvPr/>
              </p14:nvContentPartPr>
              <p14:xfrm>
                <a:off x="10241446" y="6494538"/>
                <a:ext cx="1312920" cy="1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8806" y="6431898"/>
                  <a:ext cx="1438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14:cNvPr>
                <p14:cNvContentPartPr/>
                <p14:nvPr/>
              </p14:nvContentPartPr>
              <p14:xfrm>
                <a:off x="11545006" y="6570858"/>
                <a:ext cx="10080" cy="1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82366" y="6507858"/>
                  <a:ext cx="135720" cy="13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91EFF-BE27-6443-900F-98F625829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Determine the effect of COVID-19 on the sectors represented in the custom portfolio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036F754-8A56-3B42-905D-A084A02109B9}"/>
              </a:ext>
            </a:extLst>
          </p:cNvPr>
          <p:cNvSpPr txBox="1">
            <a:spLocks/>
          </p:cNvSpPr>
          <p:nvPr/>
        </p:nvSpPr>
        <p:spPr>
          <a:xfrm>
            <a:off x="6467859" y="1827972"/>
            <a:ext cx="5157787" cy="494506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Technology Industry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D1F5F7E4-8112-EF4C-A420-6612C4F617C7}"/>
              </a:ext>
            </a:extLst>
          </p:cNvPr>
          <p:cNvSpPr txBox="1">
            <a:spLocks/>
          </p:cNvSpPr>
          <p:nvPr/>
        </p:nvSpPr>
        <p:spPr>
          <a:xfrm>
            <a:off x="6565108" y="2419491"/>
            <a:ext cx="5157787" cy="368458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539682B3-01EE-2A4D-8FC8-61B8D7F07116}"/>
              </a:ext>
            </a:extLst>
          </p:cNvPr>
          <p:cNvSpPr txBox="1">
            <a:spLocks/>
          </p:cNvSpPr>
          <p:nvPr/>
        </p:nvSpPr>
        <p:spPr>
          <a:xfrm>
            <a:off x="6568320" y="2421478"/>
            <a:ext cx="5157787" cy="3684588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 cancellations  and travel restrictions results in fewer development opportunities</a:t>
            </a:r>
          </a:p>
          <a:p>
            <a:r>
              <a:rPr lang="en-US" dirty="0"/>
              <a:t>Global supply chain disruption </a:t>
            </a:r>
          </a:p>
          <a:p>
            <a:r>
              <a:rPr lang="en-US" dirty="0"/>
              <a:t>Smartphone industry estimated to decline by 12%</a:t>
            </a:r>
          </a:p>
          <a:p>
            <a:r>
              <a:rPr lang="en-US" dirty="0"/>
              <a:t>Most hardware is sourced from China where a major lockdown has been ongoing</a:t>
            </a:r>
          </a:p>
          <a:p>
            <a:r>
              <a:rPr lang="en-US" dirty="0"/>
              <a:t>Although there are apparent setbacks, the IT industry is still expected to have $164 Billion USD increase over the next five years. </a:t>
            </a:r>
          </a:p>
        </p:txBody>
      </p:sp>
    </p:spTree>
    <p:extLst>
      <p:ext uri="{BB962C8B-B14F-4D97-AF65-F5344CB8AC3E}">
        <p14:creationId xmlns:p14="http://schemas.microsoft.com/office/powerpoint/2010/main" val="90307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Revisiting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Objective Two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BF927C-4FB6-9045-B2E2-DFB345895B19}"/>
              </a:ext>
            </a:extLst>
          </p:cNvPr>
          <p:cNvGrpSpPr/>
          <p:nvPr/>
        </p:nvGrpSpPr>
        <p:grpSpPr>
          <a:xfrm>
            <a:off x="9977206" y="6628458"/>
            <a:ext cx="1355760" cy="129960"/>
            <a:chOff x="9977206" y="6628458"/>
            <a:chExt cx="135576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14:cNvPr>
                <p14:cNvContentPartPr/>
                <p14:nvPr/>
              </p14:nvContentPartPr>
              <p14:xfrm>
                <a:off x="9977206" y="6708378"/>
                <a:ext cx="862920" cy="5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59566" y="6690738"/>
                  <a:ext cx="89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14:cNvPr>
                <p14:cNvContentPartPr/>
                <p14:nvPr/>
              </p14:nvContentPartPr>
              <p14:xfrm>
                <a:off x="10387966" y="6740778"/>
                <a:ext cx="34920" cy="1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69966" y="6723138"/>
                  <a:ext cx="70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14:cNvPr>
                <p14:cNvContentPartPr/>
                <p14:nvPr/>
              </p14:nvContentPartPr>
              <p14:xfrm>
                <a:off x="10164406" y="6628458"/>
                <a:ext cx="1168560" cy="12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6766" y="6610818"/>
                  <a:ext cx="12042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0C08C0-66B4-B745-A1E4-BD8A26511429}"/>
              </a:ext>
            </a:extLst>
          </p:cNvPr>
          <p:cNvGrpSpPr/>
          <p:nvPr/>
        </p:nvGrpSpPr>
        <p:grpSpPr>
          <a:xfrm>
            <a:off x="10223446" y="6612978"/>
            <a:ext cx="1402200" cy="105480"/>
            <a:chOff x="10223446" y="6612978"/>
            <a:chExt cx="140220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14:cNvPr>
                <p14:cNvContentPartPr/>
                <p14:nvPr/>
              </p14:nvContentPartPr>
              <p14:xfrm>
                <a:off x="10223446" y="6612978"/>
                <a:ext cx="134496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0806" y="6549978"/>
                  <a:ext cx="1470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14:cNvPr>
                <p14:cNvContentPartPr/>
                <p14:nvPr/>
              </p14:nvContentPartPr>
              <p14:xfrm>
                <a:off x="11423326" y="6641418"/>
                <a:ext cx="90000" cy="23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0326" y="6578778"/>
                  <a:ext cx="215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14:cNvPr>
                <p14:cNvContentPartPr/>
                <p14:nvPr/>
              </p14:nvContentPartPr>
              <p14:xfrm>
                <a:off x="11458246" y="6642498"/>
                <a:ext cx="123840" cy="2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95606" y="6579858"/>
                  <a:ext cx="249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14:cNvPr>
                <p14:cNvContentPartPr/>
                <p14:nvPr/>
              </p14:nvContentPartPr>
              <p14:xfrm>
                <a:off x="11405326" y="6695418"/>
                <a:ext cx="220320" cy="2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42326" y="6632418"/>
                  <a:ext cx="3459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FB438-D911-F042-8064-CC9A8442570C}"/>
              </a:ext>
            </a:extLst>
          </p:cNvPr>
          <p:cNvGrpSpPr/>
          <p:nvPr/>
        </p:nvGrpSpPr>
        <p:grpSpPr>
          <a:xfrm>
            <a:off x="10241446" y="6494538"/>
            <a:ext cx="1313640" cy="89280"/>
            <a:chOff x="10241446" y="6494538"/>
            <a:chExt cx="131364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14:cNvPr>
                <p14:cNvContentPartPr/>
                <p14:nvPr/>
              </p14:nvContentPartPr>
              <p14:xfrm>
                <a:off x="10241446" y="6494538"/>
                <a:ext cx="1312920" cy="1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78806" y="6431898"/>
                  <a:ext cx="1438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14:cNvPr>
                <p14:cNvContentPartPr/>
                <p14:nvPr/>
              </p14:nvContentPartPr>
              <p14:xfrm>
                <a:off x="11545006" y="6570858"/>
                <a:ext cx="10080" cy="1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82366" y="6507858"/>
                  <a:ext cx="135720" cy="13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91EFF-BE27-6443-900F-98F625829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Determine the effect of COVID-19 on the sectors represented in the custom portfolio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036F754-8A56-3B42-905D-A084A02109B9}"/>
              </a:ext>
            </a:extLst>
          </p:cNvPr>
          <p:cNvSpPr txBox="1">
            <a:spLocks/>
          </p:cNvSpPr>
          <p:nvPr/>
        </p:nvSpPr>
        <p:spPr>
          <a:xfrm>
            <a:off x="6467859" y="1827972"/>
            <a:ext cx="5157787" cy="494506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Financial Industry 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7C5E4021-1ACD-6F4D-B048-EA1554CDB66C}"/>
              </a:ext>
            </a:extLst>
          </p:cNvPr>
          <p:cNvSpPr txBox="1">
            <a:spLocks/>
          </p:cNvSpPr>
          <p:nvPr/>
        </p:nvSpPr>
        <p:spPr>
          <a:xfrm>
            <a:off x="6355539" y="2322478"/>
            <a:ext cx="5157787" cy="36845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Central banks are expected to keep rates low for several more years – this may potentially squeeze banks’ profits</a:t>
            </a:r>
          </a:p>
          <a:p>
            <a:r>
              <a:rPr lang="en-US" dirty="0"/>
              <a:t>Reduction of interest rates, reduction of business activity and large scale non-performing loans if a recession hits</a:t>
            </a:r>
          </a:p>
          <a:p>
            <a:r>
              <a:rPr lang="en-US" dirty="0"/>
              <a:t>8.6% decline in total working hours in the industry</a:t>
            </a:r>
          </a:p>
          <a:p>
            <a:r>
              <a:rPr lang="en-US" dirty="0"/>
              <a:t>Drastic fall in GDP will result in less business for banks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5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Revisiting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Objective Two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BF927C-4FB6-9045-B2E2-DFB345895B19}"/>
              </a:ext>
            </a:extLst>
          </p:cNvPr>
          <p:cNvGrpSpPr/>
          <p:nvPr/>
        </p:nvGrpSpPr>
        <p:grpSpPr>
          <a:xfrm>
            <a:off x="9977206" y="6628458"/>
            <a:ext cx="1355760" cy="129960"/>
            <a:chOff x="9977206" y="6628458"/>
            <a:chExt cx="135576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14:cNvPr>
                <p14:cNvContentPartPr/>
                <p14:nvPr/>
              </p14:nvContentPartPr>
              <p14:xfrm>
                <a:off x="9977206" y="6708378"/>
                <a:ext cx="862920" cy="5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59566" y="6690738"/>
                  <a:ext cx="89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14:cNvPr>
                <p14:cNvContentPartPr/>
                <p14:nvPr/>
              </p14:nvContentPartPr>
              <p14:xfrm>
                <a:off x="10387966" y="6740778"/>
                <a:ext cx="34920" cy="1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69966" y="6723138"/>
                  <a:ext cx="70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14:cNvPr>
                <p14:cNvContentPartPr/>
                <p14:nvPr/>
              </p14:nvContentPartPr>
              <p14:xfrm>
                <a:off x="10164406" y="6628458"/>
                <a:ext cx="1168560" cy="12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6766" y="6610818"/>
                  <a:ext cx="12042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0C08C0-66B4-B745-A1E4-BD8A26511429}"/>
              </a:ext>
            </a:extLst>
          </p:cNvPr>
          <p:cNvGrpSpPr/>
          <p:nvPr/>
        </p:nvGrpSpPr>
        <p:grpSpPr>
          <a:xfrm>
            <a:off x="10223446" y="6612978"/>
            <a:ext cx="1402200" cy="105480"/>
            <a:chOff x="10223446" y="6612978"/>
            <a:chExt cx="140220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14:cNvPr>
                <p14:cNvContentPartPr/>
                <p14:nvPr/>
              </p14:nvContentPartPr>
              <p14:xfrm>
                <a:off x="10223446" y="6612978"/>
                <a:ext cx="134496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0806" y="6549978"/>
                  <a:ext cx="1470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14:cNvPr>
                <p14:cNvContentPartPr/>
                <p14:nvPr/>
              </p14:nvContentPartPr>
              <p14:xfrm>
                <a:off x="11423326" y="6641418"/>
                <a:ext cx="90000" cy="23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0326" y="6578778"/>
                  <a:ext cx="215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14:cNvPr>
                <p14:cNvContentPartPr/>
                <p14:nvPr/>
              </p14:nvContentPartPr>
              <p14:xfrm>
                <a:off x="11458246" y="6642498"/>
                <a:ext cx="123840" cy="2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95606" y="6579858"/>
                  <a:ext cx="249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14:cNvPr>
                <p14:cNvContentPartPr/>
                <p14:nvPr/>
              </p14:nvContentPartPr>
              <p14:xfrm>
                <a:off x="11405326" y="6695418"/>
                <a:ext cx="220320" cy="2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42326" y="6632418"/>
                  <a:ext cx="3459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FB438-D911-F042-8064-CC9A8442570C}"/>
              </a:ext>
            </a:extLst>
          </p:cNvPr>
          <p:cNvGrpSpPr/>
          <p:nvPr/>
        </p:nvGrpSpPr>
        <p:grpSpPr>
          <a:xfrm>
            <a:off x="10241446" y="6494538"/>
            <a:ext cx="1313640" cy="89280"/>
            <a:chOff x="10241446" y="6494538"/>
            <a:chExt cx="131364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14:cNvPr>
                <p14:cNvContentPartPr/>
                <p14:nvPr/>
              </p14:nvContentPartPr>
              <p14:xfrm>
                <a:off x="10241446" y="6494538"/>
                <a:ext cx="1312920" cy="1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78806" y="6431898"/>
                  <a:ext cx="1438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14:cNvPr>
                <p14:cNvContentPartPr/>
                <p14:nvPr/>
              </p14:nvContentPartPr>
              <p14:xfrm>
                <a:off x="11545006" y="6570858"/>
                <a:ext cx="10080" cy="1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82366" y="6507858"/>
                  <a:ext cx="135720" cy="13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91EFF-BE27-6443-900F-98F625829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Determine the effect of COVID-19 on the sectors represented in the custom portfolio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036F754-8A56-3B42-905D-A084A02109B9}"/>
              </a:ext>
            </a:extLst>
          </p:cNvPr>
          <p:cNvSpPr txBox="1">
            <a:spLocks/>
          </p:cNvSpPr>
          <p:nvPr/>
        </p:nvSpPr>
        <p:spPr>
          <a:xfrm>
            <a:off x="6467859" y="1827972"/>
            <a:ext cx="5157787" cy="494506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Communication Industry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DBDB2273-D459-CF41-A55A-63E954EE93D9}"/>
              </a:ext>
            </a:extLst>
          </p:cNvPr>
          <p:cNvSpPr txBox="1">
            <a:spLocks/>
          </p:cNvSpPr>
          <p:nvPr/>
        </p:nvSpPr>
        <p:spPr>
          <a:xfrm>
            <a:off x="6467858" y="2322478"/>
            <a:ext cx="5157787" cy="36845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critical sector to keeping the economy alive and societies connected and running</a:t>
            </a:r>
          </a:p>
          <a:p>
            <a:r>
              <a:rPr lang="en-US" dirty="0"/>
              <a:t>Communication and media industry experienced a huge spike in usage</a:t>
            </a:r>
          </a:p>
          <a:p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78E2E6F-851E-DF45-AA74-035C9E40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89" y="4071947"/>
            <a:ext cx="3982923" cy="235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90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Revisiting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Objective Two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BF927C-4FB6-9045-B2E2-DFB345895B19}"/>
              </a:ext>
            </a:extLst>
          </p:cNvPr>
          <p:cNvGrpSpPr/>
          <p:nvPr/>
        </p:nvGrpSpPr>
        <p:grpSpPr>
          <a:xfrm>
            <a:off x="9977206" y="6628458"/>
            <a:ext cx="1355760" cy="129960"/>
            <a:chOff x="9977206" y="6628458"/>
            <a:chExt cx="135576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14:cNvPr>
                <p14:cNvContentPartPr/>
                <p14:nvPr/>
              </p14:nvContentPartPr>
              <p14:xfrm>
                <a:off x="9977206" y="6708378"/>
                <a:ext cx="862920" cy="5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59566" y="6690738"/>
                  <a:ext cx="89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14:cNvPr>
                <p14:cNvContentPartPr/>
                <p14:nvPr/>
              </p14:nvContentPartPr>
              <p14:xfrm>
                <a:off x="10387966" y="6740778"/>
                <a:ext cx="34920" cy="1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69966" y="6723138"/>
                  <a:ext cx="70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14:cNvPr>
                <p14:cNvContentPartPr/>
                <p14:nvPr/>
              </p14:nvContentPartPr>
              <p14:xfrm>
                <a:off x="10164406" y="6628458"/>
                <a:ext cx="1168560" cy="12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6766" y="6610818"/>
                  <a:ext cx="12042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0C08C0-66B4-B745-A1E4-BD8A26511429}"/>
              </a:ext>
            </a:extLst>
          </p:cNvPr>
          <p:cNvGrpSpPr/>
          <p:nvPr/>
        </p:nvGrpSpPr>
        <p:grpSpPr>
          <a:xfrm>
            <a:off x="10223446" y="6612978"/>
            <a:ext cx="1402200" cy="105480"/>
            <a:chOff x="10223446" y="6612978"/>
            <a:chExt cx="140220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14:cNvPr>
                <p14:cNvContentPartPr/>
                <p14:nvPr/>
              </p14:nvContentPartPr>
              <p14:xfrm>
                <a:off x="10223446" y="6612978"/>
                <a:ext cx="134496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0806" y="6549978"/>
                  <a:ext cx="1470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14:cNvPr>
                <p14:cNvContentPartPr/>
                <p14:nvPr/>
              </p14:nvContentPartPr>
              <p14:xfrm>
                <a:off x="11423326" y="6641418"/>
                <a:ext cx="90000" cy="23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0326" y="6578778"/>
                  <a:ext cx="215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14:cNvPr>
                <p14:cNvContentPartPr/>
                <p14:nvPr/>
              </p14:nvContentPartPr>
              <p14:xfrm>
                <a:off x="11458246" y="6642498"/>
                <a:ext cx="123840" cy="2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95606" y="6579858"/>
                  <a:ext cx="249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14:cNvPr>
                <p14:cNvContentPartPr/>
                <p14:nvPr/>
              </p14:nvContentPartPr>
              <p14:xfrm>
                <a:off x="11405326" y="6695418"/>
                <a:ext cx="220320" cy="2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42326" y="6632418"/>
                  <a:ext cx="3459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FB438-D911-F042-8064-CC9A8442570C}"/>
              </a:ext>
            </a:extLst>
          </p:cNvPr>
          <p:cNvGrpSpPr/>
          <p:nvPr/>
        </p:nvGrpSpPr>
        <p:grpSpPr>
          <a:xfrm>
            <a:off x="10241446" y="6494538"/>
            <a:ext cx="1313640" cy="89280"/>
            <a:chOff x="10241446" y="6494538"/>
            <a:chExt cx="131364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14:cNvPr>
                <p14:cNvContentPartPr/>
                <p14:nvPr/>
              </p14:nvContentPartPr>
              <p14:xfrm>
                <a:off x="10241446" y="6494538"/>
                <a:ext cx="1312920" cy="1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78806" y="6431898"/>
                  <a:ext cx="1438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14:cNvPr>
                <p14:cNvContentPartPr/>
                <p14:nvPr/>
              </p14:nvContentPartPr>
              <p14:xfrm>
                <a:off x="11545006" y="6570858"/>
                <a:ext cx="10080" cy="1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82366" y="6507858"/>
                  <a:ext cx="135720" cy="13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91EFF-BE27-6443-900F-98F625829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Determine the effect of COVID-19 on the sectors represented in the custom portfolio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036F754-8A56-3B42-905D-A084A02109B9}"/>
              </a:ext>
            </a:extLst>
          </p:cNvPr>
          <p:cNvSpPr txBox="1">
            <a:spLocks/>
          </p:cNvSpPr>
          <p:nvPr/>
        </p:nvSpPr>
        <p:spPr>
          <a:xfrm>
            <a:off x="6467859" y="1827972"/>
            <a:ext cx="5157787" cy="494506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Oil &amp; Gas Industry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26DA9FD5-F2E4-D543-83E9-D0C827FA050A}"/>
              </a:ext>
            </a:extLst>
          </p:cNvPr>
          <p:cNvSpPr txBox="1">
            <a:spLocks/>
          </p:cNvSpPr>
          <p:nvPr/>
        </p:nvSpPr>
        <p:spPr>
          <a:xfrm>
            <a:off x="6565106" y="2322478"/>
            <a:ext cx="5157787" cy="36845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Many countries depend on the petroleum industry, as well do energy companies</a:t>
            </a:r>
          </a:p>
          <a:p>
            <a:r>
              <a:rPr lang="en-US" sz="1400" dirty="0"/>
              <a:t>40% drop in oil prices due to two factors:</a:t>
            </a:r>
          </a:p>
          <a:p>
            <a:pPr lvl="1">
              <a:buAutoNum type="arabicPeriod"/>
            </a:pPr>
            <a:r>
              <a:rPr lang="en-US" sz="1200" dirty="0"/>
              <a:t>Dispute between Saudi Arabia and Russia on level of production </a:t>
            </a:r>
          </a:p>
          <a:p>
            <a:pPr lvl="1">
              <a:buAutoNum type="arabicPeriod"/>
            </a:pPr>
            <a:r>
              <a:rPr lang="en-US" sz="1200" dirty="0"/>
              <a:t>Less global demand due to lockdown orders</a:t>
            </a:r>
          </a:p>
        </p:txBody>
      </p:sp>
    </p:spTree>
    <p:extLst>
      <p:ext uri="{BB962C8B-B14F-4D97-AF65-F5344CB8AC3E}">
        <p14:creationId xmlns:p14="http://schemas.microsoft.com/office/powerpoint/2010/main" val="31371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Revisiting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Objective Two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BF927C-4FB6-9045-B2E2-DFB345895B19}"/>
              </a:ext>
            </a:extLst>
          </p:cNvPr>
          <p:cNvGrpSpPr/>
          <p:nvPr/>
        </p:nvGrpSpPr>
        <p:grpSpPr>
          <a:xfrm>
            <a:off x="9977206" y="6628458"/>
            <a:ext cx="1355760" cy="129960"/>
            <a:chOff x="9977206" y="6628458"/>
            <a:chExt cx="135576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14:cNvPr>
                <p14:cNvContentPartPr/>
                <p14:nvPr/>
              </p14:nvContentPartPr>
              <p14:xfrm>
                <a:off x="9977206" y="6708378"/>
                <a:ext cx="862920" cy="5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8AF5A6-913A-2E46-96EB-A5D2B6A4F12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59566" y="6690738"/>
                  <a:ext cx="89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14:cNvPr>
                <p14:cNvContentPartPr/>
                <p14:nvPr/>
              </p14:nvContentPartPr>
              <p14:xfrm>
                <a:off x="10387966" y="6740778"/>
                <a:ext cx="34920" cy="1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E16391-C2D3-3A41-9E66-A1A95CDAE7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69966" y="6723138"/>
                  <a:ext cx="70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14:cNvPr>
                <p14:cNvContentPartPr/>
                <p14:nvPr/>
              </p14:nvContentPartPr>
              <p14:xfrm>
                <a:off x="10164406" y="6628458"/>
                <a:ext cx="1168560" cy="12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213672-7D2D-5C41-9036-86681D5AAE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6766" y="6610818"/>
                  <a:ext cx="12042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0C08C0-66B4-B745-A1E4-BD8A26511429}"/>
              </a:ext>
            </a:extLst>
          </p:cNvPr>
          <p:cNvGrpSpPr/>
          <p:nvPr/>
        </p:nvGrpSpPr>
        <p:grpSpPr>
          <a:xfrm>
            <a:off x="10223446" y="6612978"/>
            <a:ext cx="1402200" cy="105480"/>
            <a:chOff x="10223446" y="6612978"/>
            <a:chExt cx="140220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14:cNvPr>
                <p14:cNvContentPartPr/>
                <p14:nvPr/>
              </p14:nvContentPartPr>
              <p14:xfrm>
                <a:off x="10223446" y="6612978"/>
                <a:ext cx="134496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09A5DD-6BFC-5C4F-B434-9201E73975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0806" y="6549978"/>
                  <a:ext cx="1470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14:cNvPr>
                <p14:cNvContentPartPr/>
                <p14:nvPr/>
              </p14:nvContentPartPr>
              <p14:xfrm>
                <a:off x="11423326" y="6641418"/>
                <a:ext cx="90000" cy="23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6A4E6D-B9F3-A44D-85C6-BC1EEBA7B7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0326" y="6578778"/>
                  <a:ext cx="215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14:cNvPr>
                <p14:cNvContentPartPr/>
                <p14:nvPr/>
              </p14:nvContentPartPr>
              <p14:xfrm>
                <a:off x="11458246" y="6642498"/>
                <a:ext cx="123840" cy="2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9A6E89-B27B-FD48-9D19-256F5D43FA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95606" y="6579858"/>
                  <a:ext cx="249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14:cNvPr>
                <p14:cNvContentPartPr/>
                <p14:nvPr/>
              </p14:nvContentPartPr>
              <p14:xfrm>
                <a:off x="11405326" y="6695418"/>
                <a:ext cx="220320" cy="2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9D0EC0-7962-E24B-B05C-0FFCF1CD07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42326" y="6632418"/>
                  <a:ext cx="3459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FB438-D911-F042-8064-CC9A8442570C}"/>
              </a:ext>
            </a:extLst>
          </p:cNvPr>
          <p:cNvGrpSpPr/>
          <p:nvPr/>
        </p:nvGrpSpPr>
        <p:grpSpPr>
          <a:xfrm>
            <a:off x="10241446" y="6494538"/>
            <a:ext cx="1313640" cy="89280"/>
            <a:chOff x="10241446" y="6494538"/>
            <a:chExt cx="131364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14:cNvPr>
                <p14:cNvContentPartPr/>
                <p14:nvPr/>
              </p14:nvContentPartPr>
              <p14:xfrm>
                <a:off x="10241446" y="6494538"/>
                <a:ext cx="1312920" cy="1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C9028C-DE35-1446-B00E-69085C8D14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78806" y="6431898"/>
                  <a:ext cx="1438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14:cNvPr>
                <p14:cNvContentPartPr/>
                <p14:nvPr/>
              </p14:nvContentPartPr>
              <p14:xfrm>
                <a:off x="11545006" y="6570858"/>
                <a:ext cx="10080" cy="1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77E40E-07E3-8B47-969E-1E25260116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82366" y="6507858"/>
                  <a:ext cx="135720" cy="13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91EFF-BE27-6443-900F-98F625829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Determine the effect of COVID-19 on the sectors represented in the custom portfolio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036F754-8A56-3B42-905D-A084A02109B9}"/>
              </a:ext>
            </a:extLst>
          </p:cNvPr>
          <p:cNvSpPr txBox="1">
            <a:spLocks/>
          </p:cNvSpPr>
          <p:nvPr/>
        </p:nvSpPr>
        <p:spPr>
          <a:xfrm>
            <a:off x="6467859" y="1827972"/>
            <a:ext cx="5157787" cy="494506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Health Care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ADAFA18B-381B-7C46-97DD-23BFAED3A58F}"/>
              </a:ext>
            </a:extLst>
          </p:cNvPr>
          <p:cNvSpPr txBox="1">
            <a:spLocks/>
          </p:cNvSpPr>
          <p:nvPr/>
        </p:nvSpPr>
        <p:spPr>
          <a:xfrm>
            <a:off x="6467859" y="2322478"/>
            <a:ext cx="5157787" cy="36845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3003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pPr algn="ctr"/>
            <a:r>
              <a:rPr lang="en-US" dirty="0"/>
              <a:t>Insights</a:t>
            </a:r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68325803"/>
              </p:ext>
            </p:extLst>
          </p:nvPr>
        </p:nvGraphicFramePr>
        <p:xfrm>
          <a:off x="595313" y="1189039"/>
          <a:ext cx="11002580" cy="515212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501290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5501290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The Questions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The Answers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114267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114267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114267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114267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 GOES HERE</a:t>
            </a:r>
            <a:br>
              <a:rPr lang="en-US" sz="7200" dirty="0">
                <a:solidFill>
                  <a:schemeClr val="bg1"/>
                </a:solidFill>
                <a:cs typeface="Gill Sans" panose="020B0502020104020203" pitchFamily="34" charset="-79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</a:rPr>
              <a:t>Lorem ipsum dolor sit amet, consectetur adipiscing elit. Ut gravida eros erat. Proin a tellus sed risus lobortis sagittis eu</a:t>
            </a: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85584"/>
            <a:ext cx="5251450" cy="779376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2364960"/>
            <a:ext cx="5251451" cy="3713646"/>
          </a:xfrm>
        </p:spPr>
        <p:txBody>
          <a:bodyPr>
            <a:normAutofit/>
          </a:bodyPr>
          <a:lstStyle/>
          <a:p>
            <a:r>
              <a:rPr lang="en-US" dirty="0"/>
              <a:t>This project is a comparative performance analysis of select S&amp;P 500 companies with high dividend payouts, and FinTech ETF’s benefitting from the impact of COVID-19 against the S&amp;P 500.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1A07F2-4BB9-6F41-ACA5-6BC64DA3D4CA}"/>
              </a:ext>
            </a:extLst>
          </p:cNvPr>
          <p:cNvGrpSpPr/>
          <p:nvPr/>
        </p:nvGrpSpPr>
        <p:grpSpPr>
          <a:xfrm>
            <a:off x="9841281" y="6495461"/>
            <a:ext cx="1613880" cy="264600"/>
            <a:chOff x="9841281" y="6495461"/>
            <a:chExt cx="161388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BCDD784-F035-C648-BF83-59AD06E33DF6}"/>
                    </a:ext>
                  </a:extLst>
                </p14:cNvPr>
                <p14:cNvContentPartPr/>
                <p14:nvPr/>
              </p14:nvContentPartPr>
              <p14:xfrm>
                <a:off x="10160241" y="6495461"/>
                <a:ext cx="1092960" cy="235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BCDD784-F035-C648-BF83-59AD06E33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97601" y="6432821"/>
                  <a:ext cx="12186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2BA1DA-A2CF-6B44-A064-AB4C2820E51E}"/>
                    </a:ext>
                  </a:extLst>
                </p14:cNvPr>
                <p14:cNvContentPartPr/>
                <p14:nvPr/>
              </p14:nvContentPartPr>
              <p14:xfrm>
                <a:off x="11309001" y="6530381"/>
                <a:ext cx="8640" cy="1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2BA1DA-A2CF-6B44-A064-AB4C2820E5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46001" y="6467381"/>
                  <a:ext cx="134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A92543-5866-7643-BBA0-D13395871B95}"/>
                    </a:ext>
                  </a:extLst>
                </p14:cNvPr>
                <p14:cNvContentPartPr/>
                <p14:nvPr/>
              </p14:nvContentPartPr>
              <p14:xfrm>
                <a:off x="9841281" y="6515261"/>
                <a:ext cx="1613880" cy="244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A92543-5866-7643-BBA0-D13395871B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78281" y="6452261"/>
                  <a:ext cx="1739520" cy="37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08371" y="1802072"/>
            <a:ext cx="353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WWW.FABRIKAM.COM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latin typeface="+mj-lt"/>
                <a:cs typeface="Gill Sans" panose="020B0502020104020203" pitchFamily="34" charset="-79"/>
              </a:rPr>
              <a:t>VICTORIA LINDQVIST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US" sz="1800" spc="300" dirty="0">
                <a:latin typeface="+mj-lt"/>
                <a:cs typeface="Gill Sans Light" panose="020B0302020104020203" pitchFamily="34" charset="-79"/>
              </a:rPr>
              <a:t>1 (589) 555‐0199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victoria@fabrikam.com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AD812-11EF-4B6C-899B-8AB321C45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463213"/>
            <a:ext cx="5126184" cy="901834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8" y="1745673"/>
            <a:ext cx="5251450" cy="464911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800" dirty="0"/>
              <a:t>What is the impact of COVID-19 on the stock market?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What is the effect of COVID-19 on the sectors represented in the custom portfolio?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How has COVID-19 affected the FinTech space?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4. What are the key takeaways from the analysis of portfolio stocks, Fintech ETF, and the overall market?</a:t>
            </a:r>
          </a:p>
          <a:p>
            <a:pPr marL="457200" indent="-457200">
              <a:buAutoNum type="arabicPeriod"/>
            </a:pPr>
            <a:endParaRPr lang="en-US" sz="18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85AAF93-919A-C847-9E7B-B69D04D7BCBA}"/>
                  </a:ext>
                </a:extLst>
              </p14:cNvPr>
              <p14:cNvContentPartPr/>
              <p14:nvPr/>
            </p14:nvContentPartPr>
            <p14:xfrm>
              <a:off x="9869361" y="6419501"/>
              <a:ext cx="1660320" cy="352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85AAF93-919A-C847-9E7B-B69D04D7BC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6361" y="6356861"/>
                <a:ext cx="178596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Data Used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SUBTITLE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Historical stock data from S&amp;P500</a:t>
            </a:r>
          </a:p>
          <a:p>
            <a:pPr lvl="1"/>
            <a:r>
              <a:rPr lang="en-US" dirty="0"/>
              <a:t>Microsoft		</a:t>
            </a:r>
          </a:p>
          <a:p>
            <a:pPr lvl="1"/>
            <a:r>
              <a:rPr lang="en-US" dirty="0"/>
              <a:t>JP Morgan Chase </a:t>
            </a:r>
          </a:p>
          <a:p>
            <a:pPr lvl="1"/>
            <a:r>
              <a:rPr lang="en-US" dirty="0"/>
              <a:t>AT&amp;T</a:t>
            </a:r>
          </a:p>
          <a:p>
            <a:pPr lvl="1"/>
            <a:r>
              <a:rPr lang="en-US" dirty="0"/>
              <a:t>ExxonMobil</a:t>
            </a:r>
          </a:p>
          <a:p>
            <a:pPr lvl="1"/>
            <a:r>
              <a:rPr lang="en-US" dirty="0"/>
              <a:t>Pfizer</a:t>
            </a:r>
          </a:p>
          <a:p>
            <a:r>
              <a:rPr lang="en-US" dirty="0"/>
              <a:t>COVID-19 Tracking Data</a:t>
            </a:r>
          </a:p>
          <a:p>
            <a:r>
              <a:rPr lang="en-US" dirty="0"/>
              <a:t>Global X FinTech ETF (FINX)</a:t>
            </a:r>
          </a:p>
          <a:p>
            <a:r>
              <a:rPr lang="en-US" dirty="0"/>
              <a:t>Financial &amp; Economic reports &amp; news articles</a:t>
            </a:r>
          </a:p>
          <a:p>
            <a:r>
              <a:rPr lang="en-US" dirty="0"/>
              <a:t>Consumer Price Index (CPI), monthly adjusted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B529EC-D008-D54D-9DF8-187C412D502B}"/>
                  </a:ext>
                </a:extLst>
              </p14:cNvPr>
              <p14:cNvContentPartPr/>
              <p14:nvPr/>
            </p14:nvContentPartPr>
            <p14:xfrm>
              <a:off x="10152681" y="6527141"/>
              <a:ext cx="1454760" cy="194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B529EC-D008-D54D-9DF8-187C412D50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0041" y="6464141"/>
                <a:ext cx="1580400" cy="31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Combine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1803488"/>
          </a:xfrm>
        </p:spPr>
        <p:txBody>
          <a:bodyPr>
            <a:normAutofit/>
          </a:bodyPr>
          <a:lstStyle/>
          <a:p>
            <a:r>
              <a:rPr lang="en-US" sz="1500" dirty="0"/>
              <a:t>Combine custom portfolio of 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300" dirty="0"/>
              <a:t>Microsoft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300" dirty="0"/>
              <a:t>JP Morgan Chase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300" dirty="0"/>
              <a:t>AT&amp;T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300" dirty="0"/>
              <a:t>ExxonMobil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300" dirty="0"/>
              <a:t>Pfizer</a:t>
            </a:r>
          </a:p>
          <a:p>
            <a:pPr lvl="1">
              <a:lnSpc>
                <a:spcPct val="100000"/>
              </a:lnSpc>
            </a:pPr>
            <a:endParaRPr lang="en-US" sz="13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48EBEB6-5E87-FE40-8F97-BFE3871F1BE5}"/>
              </a:ext>
            </a:extLst>
          </p:cNvPr>
          <p:cNvSpPr txBox="1">
            <a:spLocks/>
          </p:cNvSpPr>
          <p:nvPr/>
        </p:nvSpPr>
        <p:spPr>
          <a:xfrm>
            <a:off x="7792279" y="3643155"/>
            <a:ext cx="4200938" cy="1803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endParaRPr lang="en-US" sz="1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C05AE-1329-E442-8B36-868C1B6FB09F}"/>
              </a:ext>
            </a:extLst>
          </p:cNvPr>
          <p:cNvSpPr txBox="1"/>
          <p:nvPr/>
        </p:nvSpPr>
        <p:spPr>
          <a:xfrm>
            <a:off x="7819116" y="3962400"/>
            <a:ext cx="3991884" cy="16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Combine custom portfolio with FINX ETF, and S&amp;P 500 Returns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Calculate and plot daily returns and cumulative returns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2B5794-8F58-B942-8C37-05FAF4FA6A09}"/>
                  </a:ext>
                </a:extLst>
              </p14:cNvPr>
              <p14:cNvContentPartPr/>
              <p14:nvPr/>
            </p14:nvContentPartPr>
            <p14:xfrm>
              <a:off x="10169086" y="6475818"/>
              <a:ext cx="1347840" cy="26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2B5794-8F58-B942-8C37-05FAF4FA6A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06086" y="6413178"/>
                <a:ext cx="1473480" cy="3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394032629"/>
              </p:ext>
            </p:extLst>
          </p:nvPr>
        </p:nvGraphicFramePr>
        <p:xfrm>
          <a:off x="2424545" y="-24572"/>
          <a:ext cx="976745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766" y="369415"/>
            <a:ext cx="7927680" cy="573989"/>
          </a:xfrm>
        </p:spPr>
        <p:txBody>
          <a:bodyPr/>
          <a:lstStyle/>
          <a:p>
            <a:r>
              <a:rPr lang="en-US" dirty="0"/>
              <a:t>Portfolio Analysis -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777834" y="958553"/>
            <a:ext cx="5081868" cy="407670"/>
          </a:xfrm>
        </p:spPr>
        <p:txBody>
          <a:bodyPr/>
          <a:lstStyle/>
          <a:p>
            <a:r>
              <a:rPr lang="en-US" dirty="0"/>
              <a:t>Daily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151" y="1625512"/>
            <a:ext cx="2084849" cy="4636392"/>
          </a:xfrm>
        </p:spPr>
        <p:txBody>
          <a:bodyPr>
            <a:normAutofit/>
          </a:bodyPr>
          <a:lstStyle/>
          <a:p>
            <a:r>
              <a:rPr lang="en-US" dirty="0" err="1"/>
              <a:t>Finx</a:t>
            </a:r>
            <a:r>
              <a:rPr lang="en-US" dirty="0"/>
              <a:t> (blue)</a:t>
            </a:r>
          </a:p>
          <a:p>
            <a:r>
              <a:rPr lang="en-US" dirty="0"/>
              <a:t>S&amp;P500 (orange)</a:t>
            </a:r>
          </a:p>
          <a:p>
            <a:r>
              <a:rPr lang="en-US" dirty="0"/>
              <a:t>Custom Portfolio (green)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61323C-ABA5-DD44-A87E-121F9EFA7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" r="2756"/>
          <a:stretch/>
        </p:blipFill>
        <p:spPr>
          <a:xfrm>
            <a:off x="381000" y="1721854"/>
            <a:ext cx="8964151" cy="45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2424545" y="-24572"/>
          <a:ext cx="976745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833" y="369415"/>
            <a:ext cx="8616997" cy="573989"/>
          </a:xfrm>
        </p:spPr>
        <p:txBody>
          <a:bodyPr/>
          <a:lstStyle/>
          <a:p>
            <a:r>
              <a:rPr lang="en-US" dirty="0"/>
              <a:t>Portfolio Analysis -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777834" y="958553"/>
            <a:ext cx="5081868" cy="407670"/>
          </a:xfrm>
        </p:spPr>
        <p:txBody>
          <a:bodyPr/>
          <a:lstStyle/>
          <a:p>
            <a:r>
              <a:rPr lang="en-US" dirty="0"/>
              <a:t>Cumulative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151" y="1625512"/>
            <a:ext cx="2084849" cy="4636392"/>
          </a:xfrm>
        </p:spPr>
        <p:txBody>
          <a:bodyPr>
            <a:normAutofit/>
          </a:bodyPr>
          <a:lstStyle/>
          <a:p>
            <a:r>
              <a:rPr lang="en-US" dirty="0" err="1"/>
              <a:t>Finx</a:t>
            </a:r>
            <a:r>
              <a:rPr lang="en-US" dirty="0"/>
              <a:t> (blue)</a:t>
            </a:r>
          </a:p>
          <a:p>
            <a:r>
              <a:rPr lang="en-US" dirty="0"/>
              <a:t>S&amp;P500 (orange)</a:t>
            </a:r>
          </a:p>
          <a:p>
            <a:r>
              <a:rPr lang="en-US" dirty="0"/>
              <a:t>Custom Portfolio (green)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B07A410-968F-814B-B278-84EEC85D5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" r="4645"/>
          <a:stretch/>
        </p:blipFill>
        <p:spPr>
          <a:xfrm>
            <a:off x="703385" y="1564165"/>
            <a:ext cx="8890782" cy="469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1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2424545" y="-24572"/>
          <a:ext cx="976745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833" y="369415"/>
            <a:ext cx="8251237" cy="573989"/>
          </a:xfrm>
        </p:spPr>
        <p:txBody>
          <a:bodyPr/>
          <a:lstStyle/>
          <a:p>
            <a:r>
              <a:rPr lang="en-US" dirty="0"/>
              <a:t>Portfolio Analysis - Risk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777834" y="958553"/>
            <a:ext cx="5081868" cy="407670"/>
          </a:xfrm>
        </p:spPr>
        <p:txBody>
          <a:bodyPr/>
          <a:lstStyle/>
          <a:p>
            <a:r>
              <a:rPr lang="en-US" dirty="0"/>
              <a:t>Portfolio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151" y="1625512"/>
            <a:ext cx="2084849" cy="4636392"/>
          </a:xfrm>
        </p:spPr>
        <p:txBody>
          <a:bodyPr>
            <a:normAutofit/>
          </a:bodyPr>
          <a:lstStyle/>
          <a:p>
            <a:r>
              <a:rPr lang="en-US" dirty="0" err="1"/>
              <a:t>Finx</a:t>
            </a:r>
            <a:r>
              <a:rPr lang="en-US" dirty="0"/>
              <a:t> (blue)</a:t>
            </a:r>
          </a:p>
          <a:p>
            <a:r>
              <a:rPr lang="en-US" dirty="0"/>
              <a:t>S&amp;P500 (orange)</a:t>
            </a:r>
          </a:p>
          <a:p>
            <a:r>
              <a:rPr lang="en-US" dirty="0"/>
              <a:t>Custom Portfolio (green)</a:t>
            </a:r>
          </a:p>
          <a:p>
            <a:r>
              <a:rPr lang="en-US" dirty="0"/>
              <a:t>FINX &amp; the Customer Portfolio both show greater risk relative to the S&amp;P 500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7A410-968F-814B-B278-84EEC85D51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5083" y="1684101"/>
            <a:ext cx="9369084" cy="46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1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2424545" y="-24572"/>
          <a:ext cx="976745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833" y="369415"/>
            <a:ext cx="8251237" cy="573989"/>
          </a:xfrm>
        </p:spPr>
        <p:txBody>
          <a:bodyPr/>
          <a:lstStyle/>
          <a:p>
            <a:r>
              <a:rPr lang="en-US" dirty="0"/>
              <a:t>Rolling statistics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777833" y="958553"/>
            <a:ext cx="6338031" cy="407670"/>
          </a:xfrm>
        </p:spPr>
        <p:txBody>
          <a:bodyPr/>
          <a:lstStyle/>
          <a:p>
            <a:r>
              <a:rPr lang="en-US" dirty="0"/>
              <a:t>21 Day Rolling Standard Deviation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151" y="1625512"/>
            <a:ext cx="2084849" cy="4636392"/>
          </a:xfrm>
        </p:spPr>
        <p:txBody>
          <a:bodyPr>
            <a:normAutofit/>
          </a:bodyPr>
          <a:lstStyle/>
          <a:p>
            <a:r>
              <a:rPr lang="en-US" dirty="0" err="1"/>
              <a:t>Finx</a:t>
            </a:r>
            <a:r>
              <a:rPr lang="en-US" dirty="0"/>
              <a:t> (blue)</a:t>
            </a:r>
          </a:p>
          <a:p>
            <a:r>
              <a:rPr lang="en-US" dirty="0"/>
              <a:t>S&amp;P500 (orange)</a:t>
            </a:r>
          </a:p>
          <a:p>
            <a:r>
              <a:rPr lang="en-US" dirty="0"/>
              <a:t>Custom Portfolio (green)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7A410-968F-814B-B278-84EEC85D51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8753" y="1684101"/>
            <a:ext cx="9201743" cy="46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12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</TotalTime>
  <Words>1007</Words>
  <Application>Microsoft Macintosh PowerPoint</Application>
  <PresentationFormat>Widescreen</PresentationFormat>
  <Paragraphs>198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Bebas</vt:lpstr>
      <vt:lpstr>Calibri</vt:lpstr>
      <vt:lpstr>Calibri Light</vt:lpstr>
      <vt:lpstr>Gill Sans</vt:lpstr>
      <vt:lpstr>Gill Sans Light</vt:lpstr>
      <vt:lpstr>Office Theme</vt:lpstr>
      <vt:lpstr>Portfolio Performance During COVID19 </vt:lpstr>
      <vt:lpstr>Summary</vt:lpstr>
      <vt:lpstr>Objectives</vt:lpstr>
      <vt:lpstr>Data Used</vt:lpstr>
      <vt:lpstr>Data Exploration</vt:lpstr>
      <vt:lpstr>Portfolio Analysis - Performance</vt:lpstr>
      <vt:lpstr>Portfolio Analysis - Performance</vt:lpstr>
      <vt:lpstr>Portfolio Analysis - Risk</vt:lpstr>
      <vt:lpstr>Rolling statistics </vt:lpstr>
      <vt:lpstr>Rolling statistics </vt:lpstr>
      <vt:lpstr>Sharpe ratios</vt:lpstr>
      <vt:lpstr>Revisiting Objectives</vt:lpstr>
      <vt:lpstr>Revisiting Objectives</vt:lpstr>
      <vt:lpstr>Revisiting Objectives</vt:lpstr>
      <vt:lpstr>Revisiting Objectives</vt:lpstr>
      <vt:lpstr>Revisiting Objectives</vt:lpstr>
      <vt:lpstr>Revisiting Objectives</vt:lpstr>
      <vt:lpstr>Insights</vt:lpstr>
      <vt:lpstr>TITLE GOES HERE Lorem ipsum dolor sit amet, consectetur adipiscing elit. Ut gravida eros erat. Proin a tellus sed risus lobortis sagittis eu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Performance During COVID19 </dc:title>
  <dc:creator>Jessica Carmichael</dc:creator>
  <cp:lastModifiedBy>Jessica Carmichael</cp:lastModifiedBy>
  <cp:revision>19</cp:revision>
  <dcterms:created xsi:type="dcterms:W3CDTF">2020-07-24T15:59:18Z</dcterms:created>
  <dcterms:modified xsi:type="dcterms:W3CDTF">2020-07-25T14:09:29Z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